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0" r:id="rId2"/>
    <p:sldId id="262" r:id="rId3"/>
    <p:sldId id="263" r:id="rId4"/>
    <p:sldId id="264" r:id="rId5"/>
    <p:sldId id="274" r:id="rId6"/>
    <p:sldId id="275" r:id="rId7"/>
    <p:sldId id="276" r:id="rId8"/>
    <p:sldId id="277" r:id="rId9"/>
    <p:sldId id="278" r:id="rId10"/>
    <p:sldId id="270" r:id="rId11"/>
    <p:sldId id="271" r:id="rId12"/>
    <p:sldId id="272" r:id="rId13"/>
    <p:sldId id="273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5FDF45-2068-416F-93A4-902C0AEA5611}" v="735" dt="2022-09-02T19:18:22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>
        <p:scale>
          <a:sx n="80" d="100"/>
          <a:sy n="80" d="100"/>
        </p:scale>
        <p:origin x="22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A55FDF45-2068-416F-93A4-902C0AEA5611}"/>
    <pc:docChg chg="undo redo custSel addSld delSld modSld">
      <pc:chgData name="MARKO VLADIĆ" userId="1c1dde17-a2f3-48ca-a904-46cf065694d3" providerId="ADAL" clId="{A55FDF45-2068-416F-93A4-902C0AEA5611}" dt="2022-09-02T19:18:22.849" v="2884"/>
      <pc:docMkLst>
        <pc:docMk/>
      </pc:docMkLst>
      <pc:sldChg chg="addSp modSp mod setBg setClrOvrMap">
        <pc:chgData name="MARKO VLADIĆ" userId="1c1dde17-a2f3-48ca-a904-46cf065694d3" providerId="ADAL" clId="{A55FDF45-2068-416F-93A4-902C0AEA5611}" dt="2022-09-02T05:18:55.996" v="39" actId="26606"/>
        <pc:sldMkLst>
          <pc:docMk/>
          <pc:sldMk cId="2629853218" sldId="260"/>
        </pc:sldMkLst>
        <pc:spChg chg="mod">
          <ac:chgData name="MARKO VLADIĆ" userId="1c1dde17-a2f3-48ca-a904-46cf065694d3" providerId="ADAL" clId="{A55FDF45-2068-416F-93A4-902C0AEA5611}" dt="2022-09-02T05:18:55.996" v="39" actId="26606"/>
          <ac:spMkLst>
            <pc:docMk/>
            <pc:sldMk cId="2629853218" sldId="260"/>
            <ac:spMk id="2" creationId="{923DA7CB-9939-0242-AD2D-4B922B7D6E26}"/>
          </ac:spMkLst>
        </pc:spChg>
        <pc:spChg chg="add">
          <ac:chgData name="MARKO VLADIĆ" userId="1c1dde17-a2f3-48ca-a904-46cf065694d3" providerId="ADAL" clId="{A55FDF45-2068-416F-93A4-902C0AEA5611}" dt="2022-09-02T05:18:55.996" v="39" actId="26606"/>
          <ac:spMkLst>
            <pc:docMk/>
            <pc:sldMk cId="2629853218" sldId="260"/>
            <ac:spMk id="9" creationId="{E49CC64F-7275-4E33-961B-0C5CDC439875}"/>
          </ac:spMkLst>
        </pc:spChg>
        <pc:picChg chg="add mod">
          <ac:chgData name="MARKO VLADIĆ" userId="1c1dde17-a2f3-48ca-a904-46cf065694d3" providerId="ADAL" clId="{A55FDF45-2068-416F-93A4-902C0AEA5611}" dt="2022-09-02T05:18:55.996" v="39" actId="26606"/>
          <ac:picMkLst>
            <pc:docMk/>
            <pc:sldMk cId="2629853218" sldId="260"/>
            <ac:picMk id="4" creationId="{2B7B06DB-DFAD-F07B-1443-6D72847881E0}"/>
          </ac:picMkLst>
        </pc:picChg>
        <pc:picChg chg="add mod">
          <ac:chgData name="MARKO VLADIĆ" userId="1c1dde17-a2f3-48ca-a904-46cf065694d3" providerId="ADAL" clId="{A55FDF45-2068-416F-93A4-902C0AEA5611}" dt="2022-09-02T05:18:34.564" v="35" actId="571"/>
          <ac:picMkLst>
            <pc:docMk/>
            <pc:sldMk cId="2629853218" sldId="260"/>
            <ac:picMk id="5" creationId="{789F75B6-E13C-3ACF-3077-AD4F44440B57}"/>
          </ac:picMkLst>
        </pc:picChg>
      </pc:sldChg>
      <pc:sldChg chg="addSp delSp modSp mod addAnim delAnim modAnim">
        <pc:chgData name="MARKO VLADIĆ" userId="1c1dde17-a2f3-48ca-a904-46cf065694d3" providerId="ADAL" clId="{A55FDF45-2068-416F-93A4-902C0AEA5611}" dt="2022-09-02T06:12:08.926" v="715" actId="20577"/>
        <pc:sldMkLst>
          <pc:docMk/>
          <pc:sldMk cId="2108639493" sldId="262"/>
        </pc:sldMkLst>
        <pc:spChg chg="del">
          <ac:chgData name="MARKO VLADIĆ" userId="1c1dde17-a2f3-48ca-a904-46cf065694d3" providerId="ADAL" clId="{A55FDF45-2068-416F-93A4-902C0AEA5611}" dt="2022-09-02T05:19:09.769" v="40" actId="478"/>
          <ac:spMkLst>
            <pc:docMk/>
            <pc:sldMk cId="2108639493" sldId="262"/>
            <ac:spMk id="2" creationId="{1F6BC504-8EB8-356B-03A5-39CE77C9B5D7}"/>
          </ac:spMkLst>
        </pc:spChg>
        <pc:spChg chg="del">
          <ac:chgData name="MARKO VLADIĆ" userId="1c1dde17-a2f3-48ca-a904-46cf065694d3" providerId="ADAL" clId="{A55FDF45-2068-416F-93A4-902C0AEA5611}" dt="2022-09-02T05:19:11.191" v="41" actId="478"/>
          <ac:spMkLst>
            <pc:docMk/>
            <pc:sldMk cId="2108639493" sldId="262"/>
            <ac:spMk id="3" creationId="{5F8AF8DB-B853-0384-F604-400D985307D3}"/>
          </ac:spMkLst>
        </pc:spChg>
        <pc:spChg chg="add mod">
          <ac:chgData name="MARKO VLADIĆ" userId="1c1dde17-a2f3-48ca-a904-46cf065694d3" providerId="ADAL" clId="{A55FDF45-2068-416F-93A4-902C0AEA5611}" dt="2022-09-02T05:46:48.385" v="459" actId="1076"/>
          <ac:spMkLst>
            <pc:docMk/>
            <pc:sldMk cId="2108639493" sldId="262"/>
            <ac:spMk id="14" creationId="{ADF7755D-59D8-0C60-4F94-9B009A72B570}"/>
          </ac:spMkLst>
        </pc:spChg>
        <pc:spChg chg="add del">
          <ac:chgData name="MARKO VLADIĆ" userId="1c1dde17-a2f3-48ca-a904-46cf065694d3" providerId="ADAL" clId="{A55FDF45-2068-416F-93A4-902C0AEA5611}" dt="2022-09-02T05:25:49.233" v="111" actId="11529"/>
          <ac:spMkLst>
            <pc:docMk/>
            <pc:sldMk cId="2108639493" sldId="262"/>
            <ac:spMk id="15" creationId="{BA978422-0579-44B6-DCC4-9F975A920F3C}"/>
          </ac:spMkLst>
        </pc:spChg>
        <pc:spChg chg="add mod">
          <ac:chgData name="MARKO VLADIĆ" userId="1c1dde17-a2f3-48ca-a904-46cf065694d3" providerId="ADAL" clId="{A55FDF45-2068-416F-93A4-902C0AEA5611}" dt="2022-09-02T05:38:22.351" v="237" actId="1076"/>
          <ac:spMkLst>
            <pc:docMk/>
            <pc:sldMk cId="2108639493" sldId="262"/>
            <ac:spMk id="16" creationId="{792DF92B-896A-611E-072E-CFE757206AE1}"/>
          </ac:spMkLst>
        </pc:spChg>
        <pc:spChg chg="add mod">
          <ac:chgData name="MARKO VLADIĆ" userId="1c1dde17-a2f3-48ca-a904-46cf065694d3" providerId="ADAL" clId="{A55FDF45-2068-416F-93A4-902C0AEA5611}" dt="2022-09-02T05:38:31.129" v="239" actId="1076"/>
          <ac:spMkLst>
            <pc:docMk/>
            <pc:sldMk cId="2108639493" sldId="262"/>
            <ac:spMk id="17" creationId="{344ACECC-C551-1C09-C60A-5E3C4A2069A2}"/>
          </ac:spMkLst>
        </pc:spChg>
        <pc:spChg chg="add del">
          <ac:chgData name="MARKO VLADIĆ" userId="1c1dde17-a2f3-48ca-a904-46cf065694d3" providerId="ADAL" clId="{A55FDF45-2068-416F-93A4-902C0AEA5611}" dt="2022-09-02T05:29:15.794" v="119" actId="11529"/>
          <ac:spMkLst>
            <pc:docMk/>
            <pc:sldMk cId="2108639493" sldId="262"/>
            <ac:spMk id="18" creationId="{7EBB6A28-A20C-2A42-C53F-2CB8B34AABE9}"/>
          </ac:spMkLst>
        </pc:spChg>
        <pc:spChg chg="add mod">
          <ac:chgData name="MARKO VLADIĆ" userId="1c1dde17-a2f3-48ca-a904-46cf065694d3" providerId="ADAL" clId="{A55FDF45-2068-416F-93A4-902C0AEA5611}" dt="2022-09-02T05:39:14.311" v="243" actId="1076"/>
          <ac:spMkLst>
            <pc:docMk/>
            <pc:sldMk cId="2108639493" sldId="262"/>
            <ac:spMk id="19" creationId="{849018FD-4091-C7B7-89E3-ACB3AB755D3F}"/>
          </ac:spMkLst>
        </pc:spChg>
        <pc:spChg chg="add del">
          <ac:chgData name="MARKO VLADIĆ" userId="1c1dde17-a2f3-48ca-a904-46cf065694d3" providerId="ADAL" clId="{A55FDF45-2068-416F-93A4-902C0AEA5611}" dt="2022-09-02T05:31:16.386" v="124" actId="11529"/>
          <ac:spMkLst>
            <pc:docMk/>
            <pc:sldMk cId="2108639493" sldId="262"/>
            <ac:spMk id="20" creationId="{398A11CB-A33D-F41F-2C68-26DB5D21ECFC}"/>
          </ac:spMkLst>
        </pc:spChg>
        <pc:spChg chg="add mod">
          <ac:chgData name="MARKO VLADIĆ" userId="1c1dde17-a2f3-48ca-a904-46cf065694d3" providerId="ADAL" clId="{A55FDF45-2068-416F-93A4-902C0AEA5611}" dt="2022-09-02T05:39:46.647" v="253" actId="1076"/>
          <ac:spMkLst>
            <pc:docMk/>
            <pc:sldMk cId="2108639493" sldId="262"/>
            <ac:spMk id="21" creationId="{CC3EC6CE-7ECD-A3EC-78FF-9907D4847947}"/>
          </ac:spMkLst>
        </pc:spChg>
        <pc:spChg chg="add mod">
          <ac:chgData name="MARKO VLADIĆ" userId="1c1dde17-a2f3-48ca-a904-46cf065694d3" providerId="ADAL" clId="{A55FDF45-2068-416F-93A4-902C0AEA5611}" dt="2022-09-02T05:39:55.231" v="256" actId="1076"/>
          <ac:spMkLst>
            <pc:docMk/>
            <pc:sldMk cId="2108639493" sldId="262"/>
            <ac:spMk id="22" creationId="{84200D3E-4666-93AA-D02E-04FD425B703F}"/>
          </ac:spMkLst>
        </pc:spChg>
        <pc:spChg chg="add mod">
          <ac:chgData name="MARKO VLADIĆ" userId="1c1dde17-a2f3-48ca-a904-46cf065694d3" providerId="ADAL" clId="{A55FDF45-2068-416F-93A4-902C0AEA5611}" dt="2022-09-02T05:38:36.991" v="241" actId="1076"/>
          <ac:spMkLst>
            <pc:docMk/>
            <pc:sldMk cId="2108639493" sldId="262"/>
            <ac:spMk id="23" creationId="{4100F139-91EA-DDD1-E4A0-09272EA7686A}"/>
          </ac:spMkLst>
        </pc:spChg>
        <pc:spChg chg="add mod">
          <ac:chgData name="MARKO VLADIĆ" userId="1c1dde17-a2f3-48ca-a904-46cf065694d3" providerId="ADAL" clId="{A55FDF45-2068-416F-93A4-902C0AEA5611}" dt="2022-09-02T05:38:34.487" v="240" actId="1076"/>
          <ac:spMkLst>
            <pc:docMk/>
            <pc:sldMk cId="2108639493" sldId="262"/>
            <ac:spMk id="24" creationId="{18B02371-B0B0-B1BD-2A56-9F9C0A051FD0}"/>
          </ac:spMkLst>
        </pc:spChg>
        <pc:spChg chg="add mod">
          <ac:chgData name="MARKO VLADIĆ" userId="1c1dde17-a2f3-48ca-a904-46cf065694d3" providerId="ADAL" clId="{A55FDF45-2068-416F-93A4-902C0AEA5611}" dt="2022-09-02T05:35:11.767" v="166" actId="13926"/>
          <ac:spMkLst>
            <pc:docMk/>
            <pc:sldMk cId="2108639493" sldId="262"/>
            <ac:spMk id="25" creationId="{1EF989F9-65F8-AB0B-9702-C0792FFD79B8}"/>
          </ac:spMkLst>
        </pc:spChg>
        <pc:spChg chg="add mod">
          <ac:chgData name="MARKO VLADIĆ" userId="1c1dde17-a2f3-48ca-a904-46cf065694d3" providerId="ADAL" clId="{A55FDF45-2068-416F-93A4-902C0AEA5611}" dt="2022-09-02T05:39:16.782" v="244" actId="1076"/>
          <ac:spMkLst>
            <pc:docMk/>
            <pc:sldMk cId="2108639493" sldId="262"/>
            <ac:spMk id="26" creationId="{76D232A4-DF39-EB22-6B8E-51A7F8EACC8A}"/>
          </ac:spMkLst>
        </pc:spChg>
        <pc:spChg chg="add mod">
          <ac:chgData name="MARKO VLADIĆ" userId="1c1dde17-a2f3-48ca-a904-46cf065694d3" providerId="ADAL" clId="{A55FDF45-2068-416F-93A4-902C0AEA5611}" dt="2022-09-02T05:39:22.190" v="247" actId="1076"/>
          <ac:spMkLst>
            <pc:docMk/>
            <pc:sldMk cId="2108639493" sldId="262"/>
            <ac:spMk id="27" creationId="{A5398DAA-210D-665B-8D72-2565CD905B50}"/>
          </ac:spMkLst>
        </pc:spChg>
        <pc:spChg chg="add mod">
          <ac:chgData name="MARKO VLADIĆ" userId="1c1dde17-a2f3-48ca-a904-46cf065694d3" providerId="ADAL" clId="{A55FDF45-2068-416F-93A4-902C0AEA5611}" dt="2022-09-02T05:36:46.151" v="204" actId="1076"/>
          <ac:spMkLst>
            <pc:docMk/>
            <pc:sldMk cId="2108639493" sldId="262"/>
            <ac:spMk id="28" creationId="{EA9BE54A-F0AE-AF85-D5EA-6CB886BCFF4F}"/>
          </ac:spMkLst>
        </pc:spChg>
        <pc:spChg chg="add mod">
          <ac:chgData name="MARKO VLADIĆ" userId="1c1dde17-a2f3-48ca-a904-46cf065694d3" providerId="ADAL" clId="{A55FDF45-2068-416F-93A4-902C0AEA5611}" dt="2022-09-02T05:39:58.968" v="257" actId="1076"/>
          <ac:spMkLst>
            <pc:docMk/>
            <pc:sldMk cId="2108639493" sldId="262"/>
            <ac:spMk id="29" creationId="{BE270EE2-34FA-E3D5-09EF-81C07A7E14EC}"/>
          </ac:spMkLst>
        </pc:spChg>
        <pc:spChg chg="add mod">
          <ac:chgData name="MARKO VLADIĆ" userId="1c1dde17-a2f3-48ca-a904-46cf065694d3" providerId="ADAL" clId="{A55FDF45-2068-416F-93A4-902C0AEA5611}" dt="2022-09-02T05:40:02.423" v="258" actId="13926"/>
          <ac:spMkLst>
            <pc:docMk/>
            <pc:sldMk cId="2108639493" sldId="262"/>
            <ac:spMk id="30" creationId="{E1E39024-6935-5936-CCB6-02D3B01E0799}"/>
          </ac:spMkLst>
        </pc:spChg>
        <pc:spChg chg="add del">
          <ac:chgData name="MARKO VLADIĆ" userId="1c1dde17-a2f3-48ca-a904-46cf065694d3" providerId="ADAL" clId="{A55FDF45-2068-416F-93A4-902C0AEA5611}" dt="2022-09-02T05:38:08.938" v="234" actId="11529"/>
          <ac:spMkLst>
            <pc:docMk/>
            <pc:sldMk cId="2108639493" sldId="262"/>
            <ac:spMk id="31" creationId="{5E803EB0-5332-1846-F3D6-C90ABCF35D9D}"/>
          </ac:spMkLst>
        </pc:spChg>
        <pc:spChg chg="add mod">
          <ac:chgData name="MARKO VLADIĆ" userId="1c1dde17-a2f3-48ca-a904-46cf065694d3" providerId="ADAL" clId="{A55FDF45-2068-416F-93A4-902C0AEA5611}" dt="2022-09-02T06:12:08.926" v="715" actId="20577"/>
          <ac:spMkLst>
            <pc:docMk/>
            <pc:sldMk cId="2108639493" sldId="262"/>
            <ac:spMk id="32" creationId="{48A5F586-28FA-B18F-08D8-6D7FF71DBDDE}"/>
          </ac:spMkLst>
        </pc:spChg>
        <pc:picChg chg="add del">
          <ac:chgData name="MARKO VLADIĆ" userId="1c1dde17-a2f3-48ca-a904-46cf065694d3" providerId="ADAL" clId="{A55FDF45-2068-416F-93A4-902C0AEA5611}" dt="2022-09-02T05:20:01.637" v="43" actId="478"/>
          <ac:picMkLst>
            <pc:docMk/>
            <pc:sldMk cId="2108639493" sldId="262"/>
            <ac:picMk id="5" creationId="{46441CC4-D5BB-5F43-B3E0-3AF13762477B}"/>
          </ac:picMkLst>
        </pc:picChg>
        <pc:picChg chg="add del mod">
          <ac:chgData name="MARKO VLADIĆ" userId="1c1dde17-a2f3-48ca-a904-46cf065694d3" providerId="ADAL" clId="{A55FDF45-2068-416F-93A4-902C0AEA5611}" dt="2022-09-02T05:20:31.841" v="46" actId="478"/>
          <ac:picMkLst>
            <pc:docMk/>
            <pc:sldMk cId="2108639493" sldId="262"/>
            <ac:picMk id="7" creationId="{2931D849-1E24-CAAA-AEB5-16B90F58E0A3}"/>
          </ac:picMkLst>
        </pc:picChg>
        <pc:picChg chg="add del mod">
          <ac:chgData name="MARKO VLADIĆ" userId="1c1dde17-a2f3-48ca-a904-46cf065694d3" providerId="ADAL" clId="{A55FDF45-2068-416F-93A4-902C0AEA5611}" dt="2022-09-02T05:21:22.731" v="55" actId="478"/>
          <ac:picMkLst>
            <pc:docMk/>
            <pc:sldMk cId="2108639493" sldId="262"/>
            <ac:picMk id="9" creationId="{85D9A677-6B24-1ECA-5844-E73121CEA15C}"/>
          </ac:picMkLst>
        </pc:picChg>
        <pc:picChg chg="add del mod">
          <ac:chgData name="MARKO VLADIĆ" userId="1c1dde17-a2f3-48ca-a904-46cf065694d3" providerId="ADAL" clId="{A55FDF45-2068-416F-93A4-902C0AEA5611}" dt="2022-09-02T05:21:47.826" v="59" actId="478"/>
          <ac:picMkLst>
            <pc:docMk/>
            <pc:sldMk cId="2108639493" sldId="262"/>
            <ac:picMk id="11" creationId="{F344D32B-CD36-09EB-095B-090B1E0B043F}"/>
          </ac:picMkLst>
        </pc:picChg>
        <pc:picChg chg="add del mod">
          <ac:chgData name="MARKO VLADIĆ" userId="1c1dde17-a2f3-48ca-a904-46cf065694d3" providerId="ADAL" clId="{A55FDF45-2068-416F-93A4-902C0AEA5611}" dt="2022-09-02T05:45:53.573" v="455" actId="478"/>
          <ac:picMkLst>
            <pc:docMk/>
            <pc:sldMk cId="2108639493" sldId="262"/>
            <ac:picMk id="13" creationId="{67122487-554E-35AE-7317-E8CC48FF93DB}"/>
          </ac:picMkLst>
        </pc:picChg>
      </pc:sldChg>
      <pc:sldChg chg="addSp delSp modSp new mod">
        <pc:chgData name="MARKO VLADIĆ" userId="1c1dde17-a2f3-48ca-a904-46cf065694d3" providerId="ADAL" clId="{A55FDF45-2068-416F-93A4-902C0AEA5611}" dt="2022-09-02T18:23:26.795" v="2118" actId="14100"/>
        <pc:sldMkLst>
          <pc:docMk/>
          <pc:sldMk cId="261073524" sldId="263"/>
        </pc:sldMkLst>
        <pc:spChg chg="del">
          <ac:chgData name="MARKO VLADIĆ" userId="1c1dde17-a2f3-48ca-a904-46cf065694d3" providerId="ADAL" clId="{A55FDF45-2068-416F-93A4-902C0AEA5611}" dt="2022-09-02T05:47:19.663" v="461" actId="478"/>
          <ac:spMkLst>
            <pc:docMk/>
            <pc:sldMk cId="261073524" sldId="263"/>
            <ac:spMk id="2" creationId="{A990849E-1ADF-1A1B-B6B3-C7BF6EC34B48}"/>
          </ac:spMkLst>
        </pc:spChg>
        <pc:spChg chg="del">
          <ac:chgData name="MARKO VLADIĆ" userId="1c1dde17-a2f3-48ca-a904-46cf065694d3" providerId="ADAL" clId="{A55FDF45-2068-416F-93A4-902C0AEA5611}" dt="2022-09-02T05:47:20.741" v="462" actId="478"/>
          <ac:spMkLst>
            <pc:docMk/>
            <pc:sldMk cId="261073524" sldId="263"/>
            <ac:spMk id="3" creationId="{0A6FD765-6510-7C2A-1184-10F062C63B92}"/>
          </ac:spMkLst>
        </pc:spChg>
        <pc:picChg chg="add mod">
          <ac:chgData name="MARKO VLADIĆ" userId="1c1dde17-a2f3-48ca-a904-46cf065694d3" providerId="ADAL" clId="{A55FDF45-2068-416F-93A4-902C0AEA5611}" dt="2022-09-02T18:23:26.795" v="2118" actId="14100"/>
          <ac:picMkLst>
            <pc:docMk/>
            <pc:sldMk cId="261073524" sldId="263"/>
            <ac:picMk id="3" creationId="{BD7B6AB7-F5B5-F81D-A4B9-CD8C20A2AF41}"/>
          </ac:picMkLst>
        </pc:picChg>
        <pc:picChg chg="add del mod">
          <ac:chgData name="MARKO VLADIĆ" userId="1c1dde17-a2f3-48ca-a904-46cf065694d3" providerId="ADAL" clId="{A55FDF45-2068-416F-93A4-902C0AEA5611}" dt="2022-09-02T18:23:22.649" v="2117" actId="478"/>
          <ac:picMkLst>
            <pc:docMk/>
            <pc:sldMk cId="261073524" sldId="263"/>
            <ac:picMk id="5" creationId="{943ED43B-931D-C790-D1D4-164C17C1333C}"/>
          </ac:picMkLst>
        </pc:picChg>
      </pc:sldChg>
      <pc:sldChg chg="addSp delSp modSp add mod modTransition modAnim">
        <pc:chgData name="MARKO VLADIĆ" userId="1c1dde17-a2f3-48ca-a904-46cf065694d3" providerId="ADAL" clId="{A55FDF45-2068-416F-93A4-902C0AEA5611}" dt="2022-09-02T18:53:19.398" v="2297" actId="1076"/>
        <pc:sldMkLst>
          <pc:docMk/>
          <pc:sldMk cId="4213498977" sldId="264"/>
        </pc:sldMkLst>
        <pc:spChg chg="add del">
          <ac:chgData name="MARKO VLADIĆ" userId="1c1dde17-a2f3-48ca-a904-46cf065694d3" providerId="ADAL" clId="{A55FDF45-2068-416F-93A4-902C0AEA5611}" dt="2022-09-02T18:47:18.201" v="2194" actId="11529"/>
          <ac:spMkLst>
            <pc:docMk/>
            <pc:sldMk cId="4213498977" sldId="264"/>
            <ac:spMk id="8" creationId="{C0E51CDA-1923-9A68-739C-F71D2A9B1656}"/>
          </ac:spMkLst>
        </pc:spChg>
        <pc:spChg chg="add del">
          <ac:chgData name="MARKO VLADIĆ" userId="1c1dde17-a2f3-48ca-a904-46cf065694d3" providerId="ADAL" clId="{A55FDF45-2068-416F-93A4-902C0AEA5611}" dt="2022-09-02T18:48:41.605" v="2196" actId="478"/>
          <ac:spMkLst>
            <pc:docMk/>
            <pc:sldMk cId="4213498977" sldId="264"/>
            <ac:spMk id="9" creationId="{0E5464BB-5280-ABE6-1FAA-DD7C42D913EA}"/>
          </ac:spMkLst>
        </pc:spChg>
        <pc:spChg chg="add del mod">
          <ac:chgData name="MARKO VLADIĆ" userId="1c1dde17-a2f3-48ca-a904-46cf065694d3" providerId="ADAL" clId="{A55FDF45-2068-416F-93A4-902C0AEA5611}" dt="2022-09-02T18:50:27.330" v="2199" actId="478"/>
          <ac:spMkLst>
            <pc:docMk/>
            <pc:sldMk cId="4213498977" sldId="264"/>
            <ac:spMk id="10" creationId="{9317EA26-EFED-E876-4FE5-F6F8C740D121}"/>
          </ac:spMkLst>
        </pc:spChg>
        <pc:spChg chg="add mod">
          <ac:chgData name="MARKO VLADIĆ" userId="1c1dde17-a2f3-48ca-a904-46cf065694d3" providerId="ADAL" clId="{A55FDF45-2068-416F-93A4-902C0AEA5611}" dt="2022-09-02T18:52:56.942" v="2294" actId="115"/>
          <ac:spMkLst>
            <pc:docMk/>
            <pc:sldMk cId="4213498977" sldId="264"/>
            <ac:spMk id="11" creationId="{C8AC7FA4-A4DE-4427-8325-253D4F2812FC}"/>
          </ac:spMkLst>
        </pc:spChg>
        <pc:picChg chg="add del mod">
          <ac:chgData name="MARKO VLADIĆ" userId="1c1dde17-a2f3-48ca-a904-46cf065694d3" providerId="ADAL" clId="{A55FDF45-2068-416F-93A4-902C0AEA5611}" dt="2022-09-02T18:23:42.207" v="2119" actId="478"/>
          <ac:picMkLst>
            <pc:docMk/>
            <pc:sldMk cId="4213498977" sldId="264"/>
            <ac:picMk id="3" creationId="{92621DF6-C119-2870-6A4B-C592AD98AFDA}"/>
          </ac:picMkLst>
        </pc:picChg>
        <pc:picChg chg="add mod">
          <ac:chgData name="MARKO VLADIĆ" userId="1c1dde17-a2f3-48ca-a904-46cf065694d3" providerId="ADAL" clId="{A55FDF45-2068-416F-93A4-902C0AEA5611}" dt="2022-09-02T18:24:22.876" v="2128" actId="1076"/>
          <ac:picMkLst>
            <pc:docMk/>
            <pc:sldMk cId="4213498977" sldId="264"/>
            <ac:picMk id="4" creationId="{05C073F0-F94F-8CFF-2B5B-6AA694EE6771}"/>
          </ac:picMkLst>
        </pc:picChg>
        <pc:picChg chg="del mod">
          <ac:chgData name="MARKO VLADIĆ" userId="1c1dde17-a2f3-48ca-a904-46cf065694d3" providerId="ADAL" clId="{A55FDF45-2068-416F-93A4-902C0AEA5611}" dt="2022-09-02T18:24:03.205" v="2123" actId="478"/>
          <ac:picMkLst>
            <pc:docMk/>
            <pc:sldMk cId="4213498977" sldId="264"/>
            <ac:picMk id="5" creationId="{943ED43B-931D-C790-D1D4-164C17C1333C}"/>
          </ac:picMkLst>
        </pc:picChg>
        <pc:picChg chg="add del mod">
          <ac:chgData name="MARKO VLADIĆ" userId="1c1dde17-a2f3-48ca-a904-46cf065694d3" providerId="ADAL" clId="{A55FDF45-2068-416F-93A4-902C0AEA5611}" dt="2022-09-02T18:41:56.909" v="2185" actId="478"/>
          <ac:picMkLst>
            <pc:docMk/>
            <pc:sldMk cId="4213498977" sldId="264"/>
            <ac:picMk id="6" creationId="{BC4AE3EC-C252-B6E2-C85E-801E6E16CF42}"/>
          </ac:picMkLst>
        </pc:picChg>
        <pc:picChg chg="add mod">
          <ac:chgData name="MARKO VLADIĆ" userId="1c1dde17-a2f3-48ca-a904-46cf065694d3" providerId="ADAL" clId="{A55FDF45-2068-416F-93A4-902C0AEA5611}" dt="2022-09-02T18:53:19.398" v="2297" actId="1076"/>
          <ac:picMkLst>
            <pc:docMk/>
            <pc:sldMk cId="4213498977" sldId="264"/>
            <ac:picMk id="7" creationId="{8ECAC59C-BAE6-D527-90FB-F08D66E9B1A4}"/>
          </ac:picMkLst>
        </pc:picChg>
      </pc:sldChg>
      <pc:sldChg chg="addSp delSp modSp add del mod delAnim">
        <pc:chgData name="MARKO VLADIĆ" userId="1c1dde17-a2f3-48ca-a904-46cf065694d3" providerId="ADAL" clId="{A55FDF45-2068-416F-93A4-902C0AEA5611}" dt="2022-09-02T18:24:55.249" v="2131" actId="47"/>
        <pc:sldMkLst>
          <pc:docMk/>
          <pc:sldMk cId="2743935171" sldId="265"/>
        </pc:sldMkLst>
        <pc:picChg chg="del">
          <ac:chgData name="MARKO VLADIĆ" userId="1c1dde17-a2f3-48ca-a904-46cf065694d3" providerId="ADAL" clId="{A55FDF45-2068-416F-93A4-902C0AEA5611}" dt="2022-09-02T05:51:21.247" v="483" actId="478"/>
          <ac:picMkLst>
            <pc:docMk/>
            <pc:sldMk cId="2743935171" sldId="265"/>
            <ac:picMk id="3" creationId="{92621DF6-C119-2870-6A4B-C592AD98AFDA}"/>
          </ac:picMkLst>
        </pc:picChg>
        <pc:picChg chg="add del mod">
          <ac:chgData name="MARKO VLADIĆ" userId="1c1dde17-a2f3-48ca-a904-46cf065694d3" providerId="ADAL" clId="{A55FDF45-2068-416F-93A4-902C0AEA5611}" dt="2022-09-02T18:24:45.902" v="2130" actId="478"/>
          <ac:picMkLst>
            <pc:docMk/>
            <pc:sldMk cId="2743935171" sldId="265"/>
            <ac:picMk id="4" creationId="{7144BDB9-8CDA-644C-93A1-1A4537709EA1}"/>
          </ac:picMkLst>
        </pc:picChg>
        <pc:picChg chg="mod">
          <ac:chgData name="MARKO VLADIĆ" userId="1c1dde17-a2f3-48ca-a904-46cf065694d3" providerId="ADAL" clId="{A55FDF45-2068-416F-93A4-902C0AEA5611}" dt="2022-09-02T05:51:44.679" v="490" actId="1076"/>
          <ac:picMkLst>
            <pc:docMk/>
            <pc:sldMk cId="2743935171" sldId="265"/>
            <ac:picMk id="5" creationId="{943ED43B-931D-C790-D1D4-164C17C1333C}"/>
          </ac:picMkLst>
        </pc:picChg>
        <pc:picChg chg="add del mod">
          <ac:chgData name="MARKO VLADIĆ" userId="1c1dde17-a2f3-48ca-a904-46cf065694d3" providerId="ADAL" clId="{A55FDF45-2068-416F-93A4-902C0AEA5611}" dt="2022-09-02T18:24:44.731" v="2129" actId="478"/>
          <ac:picMkLst>
            <pc:docMk/>
            <pc:sldMk cId="2743935171" sldId="265"/>
            <ac:picMk id="7" creationId="{ED5B549B-4955-6063-2726-4896416B00E6}"/>
          </ac:picMkLst>
        </pc:picChg>
      </pc:sldChg>
      <pc:sldChg chg="addSp delSp modSp add del mod">
        <pc:chgData name="MARKO VLADIĆ" userId="1c1dde17-a2f3-48ca-a904-46cf065694d3" providerId="ADAL" clId="{A55FDF45-2068-416F-93A4-902C0AEA5611}" dt="2022-09-02T18:24:56.467" v="2132" actId="47"/>
        <pc:sldMkLst>
          <pc:docMk/>
          <pc:sldMk cId="751428816" sldId="266"/>
        </pc:sldMkLst>
        <pc:picChg chg="add mod">
          <ac:chgData name="MARKO VLADIĆ" userId="1c1dde17-a2f3-48ca-a904-46cf065694d3" providerId="ADAL" clId="{A55FDF45-2068-416F-93A4-902C0AEA5611}" dt="2022-09-02T05:56:23.431" v="530" actId="1076"/>
          <ac:picMkLst>
            <pc:docMk/>
            <pc:sldMk cId="751428816" sldId="266"/>
            <ac:picMk id="3" creationId="{F57D8ADE-150D-EAE2-86CF-92C095474B59}"/>
          </ac:picMkLst>
        </pc:picChg>
        <pc:picChg chg="del">
          <ac:chgData name="MARKO VLADIĆ" userId="1c1dde17-a2f3-48ca-a904-46cf065694d3" providerId="ADAL" clId="{A55FDF45-2068-416F-93A4-902C0AEA5611}" dt="2022-09-02T05:54:17.169" v="507" actId="478"/>
          <ac:picMkLst>
            <pc:docMk/>
            <pc:sldMk cId="751428816" sldId="266"/>
            <ac:picMk id="4" creationId="{7144BDB9-8CDA-644C-93A1-1A4537709EA1}"/>
          </ac:picMkLst>
        </pc:picChg>
        <pc:picChg chg="mod">
          <ac:chgData name="MARKO VLADIĆ" userId="1c1dde17-a2f3-48ca-a904-46cf065694d3" providerId="ADAL" clId="{A55FDF45-2068-416F-93A4-902C0AEA5611}" dt="2022-09-02T05:55:00.903" v="519" actId="14100"/>
          <ac:picMkLst>
            <pc:docMk/>
            <pc:sldMk cId="751428816" sldId="266"/>
            <ac:picMk id="5" creationId="{943ED43B-931D-C790-D1D4-164C17C1333C}"/>
          </ac:picMkLst>
        </pc:picChg>
        <pc:picChg chg="del">
          <ac:chgData name="MARKO VLADIĆ" userId="1c1dde17-a2f3-48ca-a904-46cf065694d3" providerId="ADAL" clId="{A55FDF45-2068-416F-93A4-902C0AEA5611}" dt="2022-09-02T05:54:16.468" v="506" actId="478"/>
          <ac:picMkLst>
            <pc:docMk/>
            <pc:sldMk cId="751428816" sldId="266"/>
            <ac:picMk id="7" creationId="{ED5B549B-4955-6063-2726-4896416B00E6}"/>
          </ac:picMkLst>
        </pc:picChg>
        <pc:picChg chg="add mod">
          <ac:chgData name="MARKO VLADIĆ" userId="1c1dde17-a2f3-48ca-a904-46cf065694d3" providerId="ADAL" clId="{A55FDF45-2068-416F-93A4-902C0AEA5611}" dt="2022-09-02T06:14:36.606" v="717" actId="1076"/>
          <ac:picMkLst>
            <pc:docMk/>
            <pc:sldMk cId="751428816" sldId="266"/>
            <ac:picMk id="8" creationId="{5F02764B-E06E-F789-1D61-E4A44E15536D}"/>
          </ac:picMkLst>
        </pc:picChg>
      </pc:sldChg>
      <pc:sldChg chg="new del">
        <pc:chgData name="MARKO VLADIĆ" userId="1c1dde17-a2f3-48ca-a904-46cf065694d3" providerId="ADAL" clId="{A55FDF45-2068-416F-93A4-902C0AEA5611}" dt="2022-09-02T05:54:11.562" v="504" actId="47"/>
        <pc:sldMkLst>
          <pc:docMk/>
          <pc:sldMk cId="1985988158" sldId="266"/>
        </pc:sldMkLst>
      </pc:sldChg>
      <pc:sldChg chg="new del">
        <pc:chgData name="MARKO VLADIĆ" userId="1c1dde17-a2f3-48ca-a904-46cf065694d3" providerId="ADAL" clId="{A55FDF45-2068-416F-93A4-902C0AEA5611}" dt="2022-09-02T05:57:01.636" v="533" actId="47"/>
        <pc:sldMkLst>
          <pc:docMk/>
          <pc:sldMk cId="544524923" sldId="267"/>
        </pc:sldMkLst>
      </pc:sldChg>
      <pc:sldChg chg="addSp delSp modSp add del mod">
        <pc:chgData name="MARKO VLADIĆ" userId="1c1dde17-a2f3-48ca-a904-46cf065694d3" providerId="ADAL" clId="{A55FDF45-2068-416F-93A4-902C0AEA5611}" dt="2022-09-02T18:24:58.041" v="2133" actId="47"/>
        <pc:sldMkLst>
          <pc:docMk/>
          <pc:sldMk cId="3418882820" sldId="267"/>
        </pc:sldMkLst>
        <pc:picChg chg="del">
          <ac:chgData name="MARKO VLADIĆ" userId="1c1dde17-a2f3-48ca-a904-46cf065694d3" providerId="ADAL" clId="{A55FDF45-2068-416F-93A4-902C0AEA5611}" dt="2022-09-02T05:57:08.334" v="536" actId="478"/>
          <ac:picMkLst>
            <pc:docMk/>
            <pc:sldMk cId="3418882820" sldId="267"/>
            <ac:picMk id="3" creationId="{F57D8ADE-150D-EAE2-86CF-92C095474B59}"/>
          </ac:picMkLst>
        </pc:picChg>
        <pc:picChg chg="add del mod">
          <ac:chgData name="MARKO VLADIĆ" userId="1c1dde17-a2f3-48ca-a904-46cf065694d3" providerId="ADAL" clId="{A55FDF45-2068-416F-93A4-902C0AEA5611}" dt="2022-09-02T05:59:34.955" v="557" actId="478"/>
          <ac:picMkLst>
            <pc:docMk/>
            <pc:sldMk cId="3418882820" sldId="267"/>
            <ac:picMk id="4" creationId="{9E44D636-A849-C545-9CFF-ADD4A79F9BC9}"/>
          </ac:picMkLst>
        </pc:picChg>
        <pc:picChg chg="mod">
          <ac:chgData name="MARKO VLADIĆ" userId="1c1dde17-a2f3-48ca-a904-46cf065694d3" providerId="ADAL" clId="{A55FDF45-2068-416F-93A4-902C0AEA5611}" dt="2022-09-02T05:57:47.231" v="544" actId="14100"/>
          <ac:picMkLst>
            <pc:docMk/>
            <pc:sldMk cId="3418882820" sldId="267"/>
            <ac:picMk id="5" creationId="{943ED43B-931D-C790-D1D4-164C17C1333C}"/>
          </ac:picMkLst>
        </pc:picChg>
        <pc:picChg chg="add del">
          <ac:chgData name="MARKO VLADIĆ" userId="1c1dde17-a2f3-48ca-a904-46cf065694d3" providerId="ADAL" clId="{A55FDF45-2068-416F-93A4-902C0AEA5611}" dt="2022-09-02T05:59:28.298" v="553" actId="22"/>
          <ac:picMkLst>
            <pc:docMk/>
            <pc:sldMk cId="3418882820" sldId="267"/>
            <ac:picMk id="7" creationId="{84BEBEA0-83F0-5709-4484-460E5C9F24D7}"/>
          </ac:picMkLst>
        </pc:picChg>
        <pc:picChg chg="del">
          <ac:chgData name="MARKO VLADIĆ" userId="1c1dde17-a2f3-48ca-a904-46cf065694d3" providerId="ADAL" clId="{A55FDF45-2068-416F-93A4-902C0AEA5611}" dt="2022-09-02T05:57:07.363" v="535" actId="478"/>
          <ac:picMkLst>
            <pc:docMk/>
            <pc:sldMk cId="3418882820" sldId="267"/>
            <ac:picMk id="8" creationId="{5F02764B-E06E-F789-1D61-E4A44E15536D}"/>
          </ac:picMkLst>
        </pc:picChg>
        <pc:picChg chg="add del mod">
          <ac:chgData name="MARKO VLADIĆ" userId="1c1dde17-a2f3-48ca-a904-46cf065694d3" providerId="ADAL" clId="{A55FDF45-2068-416F-93A4-902C0AEA5611}" dt="2022-09-02T06:02:07.242" v="587" actId="478"/>
          <ac:picMkLst>
            <pc:docMk/>
            <pc:sldMk cId="3418882820" sldId="267"/>
            <ac:picMk id="10" creationId="{5335D318-4A27-6409-A76E-FC27141AD083}"/>
          </ac:picMkLst>
        </pc:picChg>
        <pc:picChg chg="add del mod">
          <ac:chgData name="MARKO VLADIĆ" userId="1c1dde17-a2f3-48ca-a904-46cf065694d3" providerId="ADAL" clId="{A55FDF45-2068-416F-93A4-902C0AEA5611}" dt="2022-09-02T06:02:07.828" v="588" actId="478"/>
          <ac:picMkLst>
            <pc:docMk/>
            <pc:sldMk cId="3418882820" sldId="267"/>
            <ac:picMk id="12" creationId="{D94B500D-A600-2037-A452-630436C197B6}"/>
          </ac:picMkLst>
        </pc:picChg>
        <pc:picChg chg="add mod">
          <ac:chgData name="MARKO VLADIĆ" userId="1c1dde17-a2f3-48ca-a904-46cf065694d3" providerId="ADAL" clId="{A55FDF45-2068-416F-93A4-902C0AEA5611}" dt="2022-09-02T06:02:31.527" v="592" actId="1076"/>
          <ac:picMkLst>
            <pc:docMk/>
            <pc:sldMk cId="3418882820" sldId="267"/>
            <ac:picMk id="14" creationId="{A08C8E52-9B88-F08E-149A-C52130065FD5}"/>
          </ac:picMkLst>
        </pc:picChg>
        <pc:picChg chg="add mod">
          <ac:chgData name="MARKO VLADIĆ" userId="1c1dde17-a2f3-48ca-a904-46cf065694d3" providerId="ADAL" clId="{A55FDF45-2068-416F-93A4-902C0AEA5611}" dt="2022-09-02T06:02:58.638" v="598" actId="14100"/>
          <ac:picMkLst>
            <pc:docMk/>
            <pc:sldMk cId="3418882820" sldId="267"/>
            <ac:picMk id="16" creationId="{5D9CB574-00B9-F054-DBFB-44B92AB3FF06}"/>
          </ac:picMkLst>
        </pc:picChg>
        <pc:picChg chg="add mod">
          <ac:chgData name="MARKO VLADIĆ" userId="1c1dde17-a2f3-48ca-a904-46cf065694d3" providerId="ADAL" clId="{A55FDF45-2068-416F-93A4-902C0AEA5611}" dt="2022-09-02T06:05:04.878" v="617" actId="1076"/>
          <ac:picMkLst>
            <pc:docMk/>
            <pc:sldMk cId="3418882820" sldId="267"/>
            <ac:picMk id="18" creationId="{20DC651A-04B2-1EEB-8A15-EF99257B3232}"/>
          </ac:picMkLst>
        </pc:picChg>
        <pc:picChg chg="add mod">
          <ac:chgData name="MARKO VLADIĆ" userId="1c1dde17-a2f3-48ca-a904-46cf065694d3" providerId="ADAL" clId="{A55FDF45-2068-416F-93A4-902C0AEA5611}" dt="2022-09-02T06:03:51.841" v="606" actId="571"/>
          <ac:picMkLst>
            <pc:docMk/>
            <pc:sldMk cId="3418882820" sldId="267"/>
            <ac:picMk id="19" creationId="{7CFFCE86-3A8D-DF0E-2773-E9138907DC44}"/>
          </ac:picMkLst>
        </pc:picChg>
        <pc:picChg chg="add mod">
          <ac:chgData name="MARKO VLADIĆ" userId="1c1dde17-a2f3-48ca-a904-46cf065694d3" providerId="ADAL" clId="{A55FDF45-2068-416F-93A4-902C0AEA5611}" dt="2022-09-02T06:04:34.814" v="614" actId="1076"/>
          <ac:picMkLst>
            <pc:docMk/>
            <pc:sldMk cId="3418882820" sldId="267"/>
            <ac:picMk id="21" creationId="{B42504FA-D83C-BBA6-C703-97CE72507C57}"/>
          </ac:picMkLst>
        </pc:picChg>
      </pc:sldChg>
      <pc:sldChg chg="addSp delSp modSp add del mod">
        <pc:chgData name="MARKO VLADIĆ" userId="1c1dde17-a2f3-48ca-a904-46cf065694d3" providerId="ADAL" clId="{A55FDF45-2068-416F-93A4-902C0AEA5611}" dt="2022-09-02T18:24:58.912" v="2134" actId="47"/>
        <pc:sldMkLst>
          <pc:docMk/>
          <pc:sldMk cId="3365513676" sldId="268"/>
        </pc:sldMkLst>
        <pc:picChg chg="add mod">
          <ac:chgData name="MARKO VLADIĆ" userId="1c1dde17-a2f3-48ca-a904-46cf065694d3" providerId="ADAL" clId="{A55FDF45-2068-416F-93A4-902C0AEA5611}" dt="2022-09-02T06:07:29.086" v="636" actId="1076"/>
          <ac:picMkLst>
            <pc:docMk/>
            <pc:sldMk cId="3365513676" sldId="268"/>
            <ac:picMk id="3" creationId="{812CC23F-90C4-5256-C338-5987F37F1746}"/>
          </ac:picMkLst>
        </pc:picChg>
        <pc:picChg chg="mod">
          <ac:chgData name="MARKO VLADIĆ" userId="1c1dde17-a2f3-48ca-a904-46cf065694d3" providerId="ADAL" clId="{A55FDF45-2068-416F-93A4-902C0AEA5611}" dt="2022-09-02T06:06:01.871" v="627" actId="1076"/>
          <ac:picMkLst>
            <pc:docMk/>
            <pc:sldMk cId="3365513676" sldId="268"/>
            <ac:picMk id="5" creationId="{943ED43B-931D-C790-D1D4-164C17C1333C}"/>
          </ac:picMkLst>
        </pc:picChg>
        <pc:picChg chg="add mod">
          <ac:chgData name="MARKO VLADIĆ" userId="1c1dde17-a2f3-48ca-a904-46cf065694d3" providerId="ADAL" clId="{A55FDF45-2068-416F-93A4-902C0AEA5611}" dt="2022-09-02T06:07:15.431" v="635" actId="1076"/>
          <ac:picMkLst>
            <pc:docMk/>
            <pc:sldMk cId="3365513676" sldId="268"/>
            <ac:picMk id="6" creationId="{686A207B-C25D-11F9-AB83-9E637C5F0C09}"/>
          </ac:picMkLst>
        </pc:picChg>
        <pc:picChg chg="del">
          <ac:chgData name="MARKO VLADIĆ" userId="1c1dde17-a2f3-48ca-a904-46cf065694d3" providerId="ADAL" clId="{A55FDF45-2068-416F-93A4-902C0AEA5611}" dt="2022-09-02T06:05:26.382" v="622" actId="478"/>
          <ac:picMkLst>
            <pc:docMk/>
            <pc:sldMk cId="3365513676" sldId="268"/>
            <ac:picMk id="14" creationId="{A08C8E52-9B88-F08E-149A-C52130065FD5}"/>
          </ac:picMkLst>
        </pc:picChg>
        <pc:picChg chg="del">
          <ac:chgData name="MARKO VLADIĆ" userId="1c1dde17-a2f3-48ca-a904-46cf065694d3" providerId="ADAL" clId="{A55FDF45-2068-416F-93A4-902C0AEA5611}" dt="2022-09-02T06:05:25.918" v="621" actId="478"/>
          <ac:picMkLst>
            <pc:docMk/>
            <pc:sldMk cId="3365513676" sldId="268"/>
            <ac:picMk id="16" creationId="{5D9CB574-00B9-F054-DBFB-44B92AB3FF06}"/>
          </ac:picMkLst>
        </pc:picChg>
        <pc:picChg chg="del">
          <ac:chgData name="MARKO VLADIĆ" userId="1c1dde17-a2f3-48ca-a904-46cf065694d3" providerId="ADAL" clId="{A55FDF45-2068-416F-93A4-902C0AEA5611}" dt="2022-09-02T06:05:25.432" v="620" actId="478"/>
          <ac:picMkLst>
            <pc:docMk/>
            <pc:sldMk cId="3365513676" sldId="268"/>
            <ac:picMk id="18" creationId="{20DC651A-04B2-1EEB-8A15-EF99257B3232}"/>
          </ac:picMkLst>
        </pc:picChg>
        <pc:picChg chg="del">
          <ac:chgData name="MARKO VLADIĆ" userId="1c1dde17-a2f3-48ca-a904-46cf065694d3" providerId="ADAL" clId="{A55FDF45-2068-416F-93A4-902C0AEA5611}" dt="2022-09-02T06:05:24.831" v="619" actId="478"/>
          <ac:picMkLst>
            <pc:docMk/>
            <pc:sldMk cId="3365513676" sldId="268"/>
            <ac:picMk id="21" creationId="{B42504FA-D83C-BBA6-C703-97CE72507C57}"/>
          </ac:picMkLst>
        </pc:picChg>
      </pc:sldChg>
      <pc:sldChg chg="addSp delSp modSp add del mod">
        <pc:chgData name="MARKO VLADIĆ" userId="1c1dde17-a2f3-48ca-a904-46cf065694d3" providerId="ADAL" clId="{A55FDF45-2068-416F-93A4-902C0AEA5611}" dt="2022-09-02T18:24:59.715" v="2135" actId="47"/>
        <pc:sldMkLst>
          <pc:docMk/>
          <pc:sldMk cId="1420148943" sldId="269"/>
        </pc:sldMkLst>
        <pc:picChg chg="del">
          <ac:chgData name="MARKO VLADIĆ" userId="1c1dde17-a2f3-48ca-a904-46cf065694d3" providerId="ADAL" clId="{A55FDF45-2068-416F-93A4-902C0AEA5611}" dt="2022-09-02T06:07:59.383" v="642" actId="478"/>
          <ac:picMkLst>
            <pc:docMk/>
            <pc:sldMk cId="1420148943" sldId="269"/>
            <ac:picMk id="3" creationId="{812CC23F-90C4-5256-C338-5987F37F1746}"/>
          </ac:picMkLst>
        </pc:picChg>
        <pc:picChg chg="add mod">
          <ac:chgData name="MARKO VLADIĆ" userId="1c1dde17-a2f3-48ca-a904-46cf065694d3" providerId="ADAL" clId="{A55FDF45-2068-416F-93A4-902C0AEA5611}" dt="2022-09-02T06:10:33.078" v="658" actId="1076"/>
          <ac:picMkLst>
            <pc:docMk/>
            <pc:sldMk cId="1420148943" sldId="269"/>
            <ac:picMk id="4" creationId="{820994A0-AC03-D371-D852-B7F4F09172C8}"/>
          </ac:picMkLst>
        </pc:picChg>
        <pc:picChg chg="mod">
          <ac:chgData name="MARKO VLADIĆ" userId="1c1dde17-a2f3-48ca-a904-46cf065694d3" providerId="ADAL" clId="{A55FDF45-2068-416F-93A4-902C0AEA5611}" dt="2022-09-02T06:10:19.816" v="655" actId="1076"/>
          <ac:picMkLst>
            <pc:docMk/>
            <pc:sldMk cId="1420148943" sldId="269"/>
            <ac:picMk id="5" creationId="{943ED43B-931D-C790-D1D4-164C17C1333C}"/>
          </ac:picMkLst>
        </pc:picChg>
        <pc:picChg chg="del">
          <ac:chgData name="MARKO VLADIĆ" userId="1c1dde17-a2f3-48ca-a904-46cf065694d3" providerId="ADAL" clId="{A55FDF45-2068-416F-93A4-902C0AEA5611}" dt="2022-09-02T06:08:00.500" v="643" actId="478"/>
          <ac:picMkLst>
            <pc:docMk/>
            <pc:sldMk cId="1420148943" sldId="269"/>
            <ac:picMk id="6" creationId="{686A207B-C25D-11F9-AB83-9E637C5F0C09}"/>
          </ac:picMkLst>
        </pc:picChg>
      </pc:sldChg>
      <pc:sldChg chg="new del">
        <pc:chgData name="MARKO VLADIĆ" userId="1c1dde17-a2f3-48ca-a904-46cf065694d3" providerId="ADAL" clId="{A55FDF45-2068-416F-93A4-902C0AEA5611}" dt="2022-09-02T06:07:49.548" v="638" actId="47"/>
        <pc:sldMkLst>
          <pc:docMk/>
          <pc:sldMk cId="2121778505" sldId="269"/>
        </pc:sldMkLst>
      </pc:sldChg>
      <pc:sldChg chg="new del">
        <pc:chgData name="MARKO VLADIĆ" userId="1c1dde17-a2f3-48ca-a904-46cf065694d3" providerId="ADAL" clId="{A55FDF45-2068-416F-93A4-902C0AEA5611}" dt="2022-09-02T06:07:54.014" v="640" actId="47"/>
        <pc:sldMkLst>
          <pc:docMk/>
          <pc:sldMk cId="2994031930" sldId="269"/>
        </pc:sldMkLst>
      </pc:sldChg>
      <pc:sldChg chg="addSp delSp modSp new mod">
        <pc:chgData name="MARKO VLADIĆ" userId="1c1dde17-a2f3-48ca-a904-46cf065694d3" providerId="ADAL" clId="{A55FDF45-2068-416F-93A4-902C0AEA5611}" dt="2022-09-02T19:10:46.956" v="2827" actId="1076"/>
        <pc:sldMkLst>
          <pc:docMk/>
          <pc:sldMk cId="2550736643" sldId="270"/>
        </pc:sldMkLst>
        <pc:spChg chg="mod">
          <ac:chgData name="MARKO VLADIĆ" userId="1c1dde17-a2f3-48ca-a904-46cf065694d3" providerId="ADAL" clId="{A55FDF45-2068-416F-93A4-902C0AEA5611}" dt="2022-09-02T19:10:46.956" v="2827" actId="1076"/>
          <ac:spMkLst>
            <pc:docMk/>
            <pc:sldMk cId="2550736643" sldId="270"/>
            <ac:spMk id="2" creationId="{145EDE9B-2673-2175-0E8F-D0DDB734E8CE}"/>
          </ac:spMkLst>
        </pc:spChg>
        <pc:spChg chg="del mod">
          <ac:chgData name="MARKO VLADIĆ" userId="1c1dde17-a2f3-48ca-a904-46cf065694d3" providerId="ADAL" clId="{A55FDF45-2068-416F-93A4-902C0AEA5611}" dt="2022-09-02T06:17:32.384" v="723" actId="478"/>
          <ac:spMkLst>
            <pc:docMk/>
            <pc:sldMk cId="2550736643" sldId="270"/>
            <ac:spMk id="3" creationId="{773786FD-8E9B-85E7-15E1-D02D0BAEA982}"/>
          </ac:spMkLst>
        </pc:spChg>
        <pc:picChg chg="add mod">
          <ac:chgData name="MARKO VLADIĆ" userId="1c1dde17-a2f3-48ca-a904-46cf065694d3" providerId="ADAL" clId="{A55FDF45-2068-416F-93A4-902C0AEA5611}" dt="2022-09-02T19:10:41.627" v="2825" actId="14100"/>
          <ac:picMkLst>
            <pc:docMk/>
            <pc:sldMk cId="2550736643" sldId="270"/>
            <ac:picMk id="4" creationId="{F015F15A-A0F4-9103-08EE-7AEEA983043D}"/>
          </ac:picMkLst>
        </pc:picChg>
        <pc:picChg chg="add del mod">
          <ac:chgData name="MARKO VLADIĆ" userId="1c1dde17-a2f3-48ca-a904-46cf065694d3" providerId="ADAL" clId="{A55FDF45-2068-416F-93A4-902C0AEA5611}" dt="2022-09-02T19:10:11.979" v="2819" actId="478"/>
          <ac:picMkLst>
            <pc:docMk/>
            <pc:sldMk cId="2550736643" sldId="270"/>
            <ac:picMk id="5" creationId="{50A98F0C-00B3-ADE2-E215-D87C4F977641}"/>
          </ac:picMkLst>
        </pc:picChg>
      </pc:sldChg>
      <pc:sldChg chg="addSp delSp modSp new mod modAnim modNotesTx">
        <pc:chgData name="MARKO VLADIĆ" userId="1c1dde17-a2f3-48ca-a904-46cf065694d3" providerId="ADAL" clId="{A55FDF45-2068-416F-93A4-902C0AEA5611}" dt="2022-09-02T06:41:01.340" v="2110" actId="20577"/>
        <pc:sldMkLst>
          <pc:docMk/>
          <pc:sldMk cId="3609327278" sldId="271"/>
        </pc:sldMkLst>
        <pc:spChg chg="del">
          <ac:chgData name="MARKO VLADIĆ" userId="1c1dde17-a2f3-48ca-a904-46cf065694d3" providerId="ADAL" clId="{A55FDF45-2068-416F-93A4-902C0AEA5611}" dt="2022-09-02T06:21:27.776" v="1233" actId="478"/>
          <ac:spMkLst>
            <pc:docMk/>
            <pc:sldMk cId="3609327278" sldId="271"/>
            <ac:spMk id="2" creationId="{E15A211B-7D78-4B41-FBA4-06555D7E60ED}"/>
          </ac:spMkLst>
        </pc:spChg>
        <pc:spChg chg="mod">
          <ac:chgData name="MARKO VLADIĆ" userId="1c1dde17-a2f3-48ca-a904-46cf065694d3" providerId="ADAL" clId="{A55FDF45-2068-416F-93A4-902C0AEA5611}" dt="2022-09-02T06:21:23.886" v="1232" actId="1076"/>
          <ac:spMkLst>
            <pc:docMk/>
            <pc:sldMk cId="3609327278" sldId="271"/>
            <ac:spMk id="3" creationId="{CD5D9DB6-45FE-6594-9BB7-0B7FFB439D7C}"/>
          </ac:spMkLst>
        </pc:spChg>
        <pc:picChg chg="add mod">
          <ac:chgData name="MARKO VLADIĆ" userId="1c1dde17-a2f3-48ca-a904-46cf065694d3" providerId="ADAL" clId="{A55FDF45-2068-416F-93A4-902C0AEA5611}" dt="2022-09-02T06:24:15.775" v="1236" actId="1076"/>
          <ac:picMkLst>
            <pc:docMk/>
            <pc:sldMk cId="3609327278" sldId="271"/>
            <ac:picMk id="1026" creationId="{136B20F1-4249-3D44-2579-348DC482F119}"/>
          </ac:picMkLst>
        </pc:picChg>
        <pc:picChg chg="add mod">
          <ac:chgData name="MARKO VLADIĆ" userId="1c1dde17-a2f3-48ca-a904-46cf065694d3" providerId="ADAL" clId="{A55FDF45-2068-416F-93A4-902C0AEA5611}" dt="2022-09-02T06:26:35.463" v="1308" actId="1076"/>
          <ac:picMkLst>
            <pc:docMk/>
            <pc:sldMk cId="3609327278" sldId="271"/>
            <ac:picMk id="1028" creationId="{B1ABF24F-2211-7827-7A26-33991BDBB309}"/>
          </ac:picMkLst>
        </pc:picChg>
      </pc:sldChg>
      <pc:sldChg chg="addSp delSp modSp new mod delAnim modAnim">
        <pc:chgData name="MARKO VLADIĆ" userId="1c1dde17-a2f3-48ca-a904-46cf065694d3" providerId="ADAL" clId="{A55FDF45-2068-416F-93A4-902C0AEA5611}" dt="2022-09-02T19:14:50.848" v="2855"/>
        <pc:sldMkLst>
          <pc:docMk/>
          <pc:sldMk cId="3375814334" sldId="272"/>
        </pc:sldMkLst>
        <pc:spChg chg="mod">
          <ac:chgData name="MARKO VLADIĆ" userId="1c1dde17-a2f3-48ca-a904-46cf065694d3" providerId="ADAL" clId="{A55FDF45-2068-416F-93A4-902C0AEA5611}" dt="2022-09-02T06:29:07.806" v="1642" actId="114"/>
          <ac:spMkLst>
            <pc:docMk/>
            <pc:sldMk cId="3375814334" sldId="272"/>
            <ac:spMk id="2" creationId="{B37ED632-DB22-FC4A-9944-AEF0AA903B8E}"/>
          </ac:spMkLst>
        </pc:spChg>
        <pc:spChg chg="mod">
          <ac:chgData name="MARKO VLADIĆ" userId="1c1dde17-a2f3-48ca-a904-46cf065694d3" providerId="ADAL" clId="{A55FDF45-2068-416F-93A4-902C0AEA5611}" dt="2022-09-02T06:27:22.311" v="1371" actId="20577"/>
          <ac:spMkLst>
            <pc:docMk/>
            <pc:sldMk cId="3375814334" sldId="272"/>
            <ac:spMk id="3" creationId="{22B386BF-1F65-571D-6D1C-DCE10F41C37A}"/>
          </ac:spMkLst>
        </pc:spChg>
        <pc:picChg chg="add del mod">
          <ac:chgData name="MARKO VLADIĆ" userId="1c1dde17-a2f3-48ca-a904-46cf065694d3" providerId="ADAL" clId="{A55FDF45-2068-416F-93A4-902C0AEA5611}" dt="2022-09-02T19:10:57.012" v="2830" actId="478"/>
          <ac:picMkLst>
            <pc:docMk/>
            <pc:sldMk cId="3375814334" sldId="272"/>
            <ac:picMk id="5" creationId="{76EA7FC5-CF3C-C2AE-0C65-F01DEA4EC205}"/>
          </ac:picMkLst>
        </pc:picChg>
        <pc:picChg chg="add mod">
          <ac:chgData name="MARKO VLADIĆ" userId="1c1dde17-a2f3-48ca-a904-46cf065694d3" providerId="ADAL" clId="{A55FDF45-2068-416F-93A4-902C0AEA5611}" dt="2022-09-02T19:11:49.003" v="2837" actId="1076"/>
          <ac:picMkLst>
            <pc:docMk/>
            <pc:sldMk cId="3375814334" sldId="272"/>
            <ac:picMk id="6" creationId="{9274CFD5-C82E-AE23-B977-52EA45EDECD3}"/>
          </ac:picMkLst>
        </pc:picChg>
        <pc:picChg chg="add del mod">
          <ac:chgData name="MARKO VLADIĆ" userId="1c1dde17-a2f3-48ca-a904-46cf065694d3" providerId="ADAL" clId="{A55FDF45-2068-416F-93A4-902C0AEA5611}" dt="2022-09-02T19:10:56.195" v="2829" actId="478"/>
          <ac:picMkLst>
            <pc:docMk/>
            <pc:sldMk cId="3375814334" sldId="272"/>
            <ac:picMk id="7" creationId="{104D232C-A496-898C-89D0-29450E75FA5D}"/>
          </ac:picMkLst>
        </pc:picChg>
        <pc:picChg chg="add del mod">
          <ac:chgData name="MARKO VLADIĆ" userId="1c1dde17-a2f3-48ca-a904-46cf065694d3" providerId="ADAL" clId="{A55FDF45-2068-416F-93A4-902C0AEA5611}" dt="2022-09-02T19:10:55.457" v="2828" actId="478"/>
          <ac:picMkLst>
            <pc:docMk/>
            <pc:sldMk cId="3375814334" sldId="272"/>
            <ac:picMk id="9" creationId="{19EC7C9E-E1F9-1F2F-63CD-BD3FFB306D03}"/>
          </ac:picMkLst>
        </pc:picChg>
        <pc:picChg chg="add mod">
          <ac:chgData name="MARKO VLADIĆ" userId="1c1dde17-a2f3-48ca-a904-46cf065694d3" providerId="ADAL" clId="{A55FDF45-2068-416F-93A4-902C0AEA5611}" dt="2022-09-02T19:12:17.266" v="2841" actId="1076"/>
          <ac:picMkLst>
            <pc:docMk/>
            <pc:sldMk cId="3375814334" sldId="272"/>
            <ac:picMk id="10" creationId="{5E3D663D-EE26-64E0-3117-E31CCFCD0137}"/>
          </ac:picMkLst>
        </pc:picChg>
        <pc:picChg chg="add mod">
          <ac:chgData name="MARKO VLADIĆ" userId="1c1dde17-a2f3-48ca-a904-46cf065694d3" providerId="ADAL" clId="{A55FDF45-2068-416F-93A4-902C0AEA5611}" dt="2022-09-02T19:13:58.123" v="2850" actId="1076"/>
          <ac:picMkLst>
            <pc:docMk/>
            <pc:sldMk cId="3375814334" sldId="272"/>
            <ac:picMk id="12" creationId="{384B1FAB-0D27-4D02-7586-7A1A88BF8220}"/>
          </ac:picMkLst>
        </pc:picChg>
      </pc:sldChg>
      <pc:sldChg chg="addSp delSp modSp new mod delAnim modAnim modNotesTx">
        <pc:chgData name="MARKO VLADIĆ" userId="1c1dde17-a2f3-48ca-a904-46cf065694d3" providerId="ADAL" clId="{A55FDF45-2068-416F-93A4-902C0AEA5611}" dt="2022-09-02T19:18:22.849" v="2884"/>
        <pc:sldMkLst>
          <pc:docMk/>
          <pc:sldMk cId="533354268" sldId="273"/>
        </pc:sldMkLst>
        <pc:spChg chg="mod">
          <ac:chgData name="MARKO VLADIĆ" userId="1c1dde17-a2f3-48ca-a904-46cf065694d3" providerId="ADAL" clId="{A55FDF45-2068-416F-93A4-902C0AEA5611}" dt="2022-09-02T06:41:43.372" v="2113" actId="20577"/>
          <ac:spMkLst>
            <pc:docMk/>
            <pc:sldMk cId="533354268" sldId="273"/>
            <ac:spMk id="2" creationId="{39D4CCA3-8981-17C8-E651-5AD7B72A10D8}"/>
          </ac:spMkLst>
        </pc:spChg>
        <pc:spChg chg="mod">
          <ac:chgData name="MARKO VLADIĆ" userId="1c1dde17-a2f3-48ca-a904-46cf065694d3" providerId="ADAL" clId="{A55FDF45-2068-416F-93A4-902C0AEA5611}" dt="2022-09-02T06:31:49.121" v="1685" actId="20577"/>
          <ac:spMkLst>
            <pc:docMk/>
            <pc:sldMk cId="533354268" sldId="273"/>
            <ac:spMk id="3" creationId="{E3B44210-BD5D-0153-2D9B-38C320FD90EC}"/>
          </ac:spMkLst>
        </pc:spChg>
        <pc:spChg chg="add mod">
          <ac:chgData name="MARKO VLADIĆ" userId="1c1dde17-a2f3-48ca-a904-46cf065694d3" providerId="ADAL" clId="{A55FDF45-2068-416F-93A4-902C0AEA5611}" dt="2022-09-02T19:16:42.843" v="2869" actId="1076"/>
          <ac:spMkLst>
            <pc:docMk/>
            <pc:sldMk cId="533354268" sldId="273"/>
            <ac:spMk id="6" creationId="{AF3930DD-5CE4-1DBB-1D4F-BF15D42A19A1}"/>
          </ac:spMkLst>
        </pc:spChg>
        <pc:picChg chg="add del mod">
          <ac:chgData name="MARKO VLADIĆ" userId="1c1dde17-a2f3-48ca-a904-46cf065694d3" providerId="ADAL" clId="{A55FDF45-2068-416F-93A4-902C0AEA5611}" dt="2022-09-02T19:11:07.577" v="2835" actId="478"/>
          <ac:picMkLst>
            <pc:docMk/>
            <pc:sldMk cId="533354268" sldId="273"/>
            <ac:picMk id="5" creationId="{5A542FD7-C5DE-1077-416F-BF789878BAA0}"/>
          </ac:picMkLst>
        </pc:picChg>
        <pc:picChg chg="add mod">
          <ac:chgData name="MARKO VLADIĆ" userId="1c1dde17-a2f3-48ca-a904-46cf065694d3" providerId="ADAL" clId="{A55FDF45-2068-416F-93A4-902C0AEA5611}" dt="2022-09-02T19:16:46.811" v="2871" actId="1076"/>
          <ac:picMkLst>
            <pc:docMk/>
            <pc:sldMk cId="533354268" sldId="273"/>
            <ac:picMk id="7" creationId="{11E38001-BB48-4182-7AC2-B9C744A6BD61}"/>
          </ac:picMkLst>
        </pc:picChg>
        <pc:picChg chg="add del mod">
          <ac:chgData name="MARKO VLADIĆ" userId="1c1dde17-a2f3-48ca-a904-46cf065694d3" providerId="ADAL" clId="{A55FDF45-2068-416F-93A4-902C0AEA5611}" dt="2022-09-02T19:11:01.839" v="2832" actId="478"/>
          <ac:picMkLst>
            <pc:docMk/>
            <pc:sldMk cId="533354268" sldId="273"/>
            <ac:picMk id="8" creationId="{05D5FFA8-AE31-F6D9-40E6-98DDE71CA1AB}"/>
          </ac:picMkLst>
        </pc:picChg>
        <pc:picChg chg="add del mod">
          <ac:chgData name="MARKO VLADIĆ" userId="1c1dde17-a2f3-48ca-a904-46cf065694d3" providerId="ADAL" clId="{A55FDF45-2068-416F-93A4-902C0AEA5611}" dt="2022-09-02T19:11:01.069" v="2831" actId="478"/>
          <ac:picMkLst>
            <pc:docMk/>
            <pc:sldMk cId="533354268" sldId="273"/>
            <ac:picMk id="10" creationId="{A625D4C3-EA3C-B484-D9AA-05C195ED2939}"/>
          </ac:picMkLst>
        </pc:picChg>
        <pc:picChg chg="add mod">
          <ac:chgData name="MARKO VLADIĆ" userId="1c1dde17-a2f3-48ca-a904-46cf065694d3" providerId="ADAL" clId="{A55FDF45-2068-416F-93A4-902C0AEA5611}" dt="2022-09-02T19:17:12.736" v="2874" actId="14100"/>
          <ac:picMkLst>
            <pc:docMk/>
            <pc:sldMk cId="533354268" sldId="273"/>
            <ac:picMk id="11" creationId="{FC67C101-28EF-438B-A3FB-E6C1A03ED508}"/>
          </ac:picMkLst>
        </pc:picChg>
        <pc:picChg chg="add mod">
          <ac:chgData name="MARKO VLADIĆ" userId="1c1dde17-a2f3-48ca-a904-46cf065694d3" providerId="ADAL" clId="{A55FDF45-2068-416F-93A4-902C0AEA5611}" dt="2022-09-02T19:18:07.514" v="2880" actId="14100"/>
          <ac:picMkLst>
            <pc:docMk/>
            <pc:sldMk cId="533354268" sldId="273"/>
            <ac:picMk id="13" creationId="{DDCBC108-18BD-5D61-114C-4F048CD6ED01}"/>
          </ac:picMkLst>
        </pc:picChg>
        <pc:picChg chg="add mod">
          <ac:chgData name="MARKO VLADIĆ" userId="1c1dde17-a2f3-48ca-a904-46cf065694d3" providerId="ADAL" clId="{A55FDF45-2068-416F-93A4-902C0AEA5611}" dt="2022-09-02T19:16:44.331" v="2870" actId="1076"/>
          <ac:picMkLst>
            <pc:docMk/>
            <pc:sldMk cId="533354268" sldId="273"/>
            <ac:picMk id="2050" creationId="{B4B06FA0-5FAA-F06F-CC40-ECE2C7D6B5FA}"/>
          </ac:picMkLst>
        </pc:picChg>
      </pc:sldChg>
      <pc:sldChg chg="addSp delSp modSp add mod">
        <pc:chgData name="MARKO VLADIĆ" userId="1c1dde17-a2f3-48ca-a904-46cf065694d3" providerId="ADAL" clId="{A55FDF45-2068-416F-93A4-902C0AEA5611}" dt="2022-09-02T18:55:05.626" v="2368" actId="20577"/>
        <pc:sldMkLst>
          <pc:docMk/>
          <pc:sldMk cId="2999645341" sldId="274"/>
        </pc:sldMkLst>
        <pc:spChg chg="add mod">
          <ac:chgData name="MARKO VLADIĆ" userId="1c1dde17-a2f3-48ca-a904-46cf065694d3" providerId="ADAL" clId="{A55FDF45-2068-416F-93A4-902C0AEA5611}" dt="2022-09-02T18:55:05.626" v="2368" actId="20577"/>
          <ac:spMkLst>
            <pc:docMk/>
            <pc:sldMk cId="2999645341" sldId="274"/>
            <ac:spMk id="5" creationId="{7848385A-EF37-A8D5-975F-C6AD9661475F}"/>
          </ac:spMkLst>
        </pc:spChg>
        <pc:picChg chg="add del mod">
          <ac:chgData name="MARKO VLADIĆ" userId="1c1dde17-a2f3-48ca-a904-46cf065694d3" providerId="ADAL" clId="{A55FDF45-2068-416F-93A4-902C0AEA5611}" dt="2022-09-02T18:41:31.535" v="2182" actId="21"/>
          <ac:picMkLst>
            <pc:docMk/>
            <pc:sldMk cId="2999645341" sldId="274"/>
            <ac:picMk id="3" creationId="{EDB45A4C-95F4-2129-6D78-8E7C63D6D379}"/>
          </ac:picMkLst>
        </pc:picChg>
        <pc:picChg chg="mod">
          <ac:chgData name="MARKO VLADIĆ" userId="1c1dde17-a2f3-48ca-a904-46cf065694d3" providerId="ADAL" clId="{A55FDF45-2068-416F-93A4-902C0AEA5611}" dt="2022-09-02T18:25:33.039" v="2143" actId="1076"/>
          <ac:picMkLst>
            <pc:docMk/>
            <pc:sldMk cId="2999645341" sldId="274"/>
            <ac:picMk id="4" creationId="{05C073F0-F94F-8CFF-2B5B-6AA694EE6771}"/>
          </ac:picMkLst>
        </pc:picChg>
        <pc:picChg chg="add mod">
          <ac:chgData name="MARKO VLADIĆ" userId="1c1dde17-a2f3-48ca-a904-46cf065694d3" providerId="ADAL" clId="{A55FDF45-2068-416F-93A4-902C0AEA5611}" dt="2022-09-02T18:54:58.123" v="2367" actId="14100"/>
          <ac:picMkLst>
            <pc:docMk/>
            <pc:sldMk cId="2999645341" sldId="274"/>
            <ac:picMk id="7" creationId="{A0B3F3E3-E5F0-B822-FCD6-10ABC8899C51}"/>
          </ac:picMkLst>
        </pc:picChg>
      </pc:sldChg>
      <pc:sldChg chg="addSp delSp modSp add mod">
        <pc:chgData name="MARKO VLADIĆ" userId="1c1dde17-a2f3-48ca-a904-46cf065694d3" providerId="ADAL" clId="{A55FDF45-2068-416F-93A4-902C0AEA5611}" dt="2022-09-02T19:01:50.242" v="2564" actId="9405"/>
        <pc:sldMkLst>
          <pc:docMk/>
          <pc:sldMk cId="2081883870" sldId="275"/>
        </pc:sldMkLst>
        <pc:spChg chg="add mod">
          <ac:chgData name="MARKO VLADIĆ" userId="1c1dde17-a2f3-48ca-a904-46cf065694d3" providerId="ADAL" clId="{A55FDF45-2068-416F-93A4-902C0AEA5611}" dt="2022-09-02T18:58:48.847" v="2541" actId="1076"/>
          <ac:spMkLst>
            <pc:docMk/>
            <pc:sldMk cId="2081883870" sldId="275"/>
            <ac:spMk id="3" creationId="{8F7326C4-EE06-E68E-C1CD-D4BED9DE1A9D}"/>
          </ac:spMkLst>
        </pc:spChg>
        <pc:grpChg chg="del mod">
          <ac:chgData name="MARKO VLADIĆ" userId="1c1dde17-a2f3-48ca-a904-46cf065694d3" providerId="ADAL" clId="{A55FDF45-2068-416F-93A4-902C0AEA5611}" dt="2022-09-02T18:56:09.551" v="2385"/>
          <ac:grpSpMkLst>
            <pc:docMk/>
            <pc:sldMk cId="2081883870" sldId="275"/>
            <ac:grpSpMk id="6" creationId="{AC7CA0AA-8794-C1B9-DAC4-CB55B0CAB4EB}"/>
          </ac:grpSpMkLst>
        </pc:grpChg>
        <pc:grpChg chg="del mod">
          <ac:chgData name="MARKO VLADIĆ" userId="1c1dde17-a2f3-48ca-a904-46cf065694d3" providerId="ADAL" clId="{A55FDF45-2068-416F-93A4-902C0AEA5611}" dt="2022-09-02T18:56:15.485" v="2387"/>
          <ac:grpSpMkLst>
            <pc:docMk/>
            <pc:sldMk cId="2081883870" sldId="275"/>
            <ac:grpSpMk id="8" creationId="{0EA82AA0-3686-FDA3-7881-3EB1511F2D40}"/>
          </ac:grpSpMkLst>
        </pc:grpChg>
        <pc:grpChg chg="mod">
          <ac:chgData name="MARKO VLADIĆ" userId="1c1dde17-a2f3-48ca-a904-46cf065694d3" providerId="ADAL" clId="{A55FDF45-2068-416F-93A4-902C0AEA5611}" dt="2022-09-02T18:56:15.485" v="2387"/>
          <ac:grpSpMkLst>
            <pc:docMk/>
            <pc:sldMk cId="2081883870" sldId="275"/>
            <ac:grpSpMk id="10" creationId="{AD924789-416E-4759-20AE-1EAB2925F9D4}"/>
          </ac:grpSpMkLst>
        </pc:grpChg>
        <pc:picChg chg="mod">
          <ac:chgData name="MARKO VLADIĆ" userId="1c1dde17-a2f3-48ca-a904-46cf065694d3" providerId="ADAL" clId="{A55FDF45-2068-416F-93A4-902C0AEA5611}" dt="2022-09-02T18:26:12.965" v="2147" actId="1076"/>
          <ac:picMkLst>
            <pc:docMk/>
            <pc:sldMk cId="2081883870" sldId="275"/>
            <ac:picMk id="4" creationId="{05C073F0-F94F-8CFF-2B5B-6AA694EE6771}"/>
          </ac:picMkLst>
        </pc:picChg>
        <pc:picChg chg="add mod">
          <ac:chgData name="MARKO VLADIĆ" userId="1c1dde17-a2f3-48ca-a904-46cf065694d3" providerId="ADAL" clId="{A55FDF45-2068-416F-93A4-902C0AEA5611}" dt="2022-09-02T18:59:46.797" v="2549" actId="14100"/>
          <ac:picMkLst>
            <pc:docMk/>
            <pc:sldMk cId="2081883870" sldId="275"/>
            <ac:picMk id="15" creationId="{A8D1F628-1405-997F-E7E6-C4645EEFD65E}"/>
          </ac:picMkLst>
        </pc:picChg>
        <pc:inkChg chg="add mod">
          <ac:chgData name="MARKO VLADIĆ" userId="1c1dde17-a2f3-48ca-a904-46cf065694d3" providerId="ADAL" clId="{A55FDF45-2068-416F-93A4-902C0AEA5611}" dt="2022-09-02T18:56:15.485" v="2387"/>
          <ac:inkMkLst>
            <pc:docMk/>
            <pc:sldMk cId="2081883870" sldId="275"/>
            <ac:inkMk id="2" creationId="{C5F755CB-48FE-3265-1242-438792C5CB1A}"/>
          </ac:inkMkLst>
        </pc:inkChg>
        <pc:inkChg chg="add mod">
          <ac:chgData name="MARKO VLADIĆ" userId="1c1dde17-a2f3-48ca-a904-46cf065694d3" providerId="ADAL" clId="{A55FDF45-2068-416F-93A4-902C0AEA5611}" dt="2022-09-02T18:56:15.485" v="2387"/>
          <ac:inkMkLst>
            <pc:docMk/>
            <pc:sldMk cId="2081883870" sldId="275"/>
            <ac:inkMk id="5" creationId="{D2EC8026-2F59-42E6-668A-8647B70EE989}"/>
          </ac:inkMkLst>
        </pc:inkChg>
        <pc:inkChg chg="add mod">
          <ac:chgData name="MARKO VLADIĆ" userId="1c1dde17-a2f3-48ca-a904-46cf065694d3" providerId="ADAL" clId="{A55FDF45-2068-416F-93A4-902C0AEA5611}" dt="2022-09-02T18:56:15.485" v="2387"/>
          <ac:inkMkLst>
            <pc:docMk/>
            <pc:sldMk cId="2081883870" sldId="275"/>
            <ac:inkMk id="7" creationId="{5C876BB5-5BAF-F14C-B3A4-6A249A5737E5}"/>
          </ac:inkMkLst>
        </pc:inkChg>
        <pc:inkChg chg="add mod">
          <ac:chgData name="MARKO VLADIĆ" userId="1c1dde17-a2f3-48ca-a904-46cf065694d3" providerId="ADAL" clId="{A55FDF45-2068-416F-93A4-902C0AEA5611}" dt="2022-09-02T18:56:15.485" v="2387"/>
          <ac:inkMkLst>
            <pc:docMk/>
            <pc:sldMk cId="2081883870" sldId="275"/>
            <ac:inkMk id="9" creationId="{91F63696-3A2C-772D-27CA-CDF191AAD11A}"/>
          </ac:inkMkLst>
        </pc:inkChg>
        <pc:inkChg chg="add del">
          <ac:chgData name="MARKO VLADIĆ" userId="1c1dde17-a2f3-48ca-a904-46cf065694d3" providerId="ADAL" clId="{A55FDF45-2068-416F-93A4-902C0AEA5611}" dt="2022-09-02T18:56:32.376" v="2391" actId="9405"/>
          <ac:inkMkLst>
            <pc:docMk/>
            <pc:sldMk cId="2081883870" sldId="275"/>
            <ac:inkMk id="11" creationId="{73A91F05-5328-7B55-21E9-286EFBE3478E}"/>
          </ac:inkMkLst>
        </pc:inkChg>
        <pc:inkChg chg="add del">
          <ac:chgData name="MARKO VLADIĆ" userId="1c1dde17-a2f3-48ca-a904-46cf065694d3" providerId="ADAL" clId="{A55FDF45-2068-416F-93A4-902C0AEA5611}" dt="2022-09-02T18:56:32.059" v="2390" actId="9405"/>
          <ac:inkMkLst>
            <pc:docMk/>
            <pc:sldMk cId="2081883870" sldId="275"/>
            <ac:inkMk id="12" creationId="{BC9A2B9F-32B1-AFA1-19E4-CFCB70E85AB2}"/>
          </ac:inkMkLst>
        </pc:inkChg>
        <pc:inkChg chg="add del">
          <ac:chgData name="MARKO VLADIĆ" userId="1c1dde17-a2f3-48ca-a904-46cf065694d3" providerId="ADAL" clId="{A55FDF45-2068-416F-93A4-902C0AEA5611}" dt="2022-09-02T18:56:38.252" v="2393" actId="9405"/>
          <ac:inkMkLst>
            <pc:docMk/>
            <pc:sldMk cId="2081883870" sldId="275"/>
            <ac:inkMk id="13" creationId="{09C9FA5C-7B2A-C461-2214-F520ED869CAA}"/>
          </ac:inkMkLst>
        </pc:inkChg>
        <pc:inkChg chg="add del">
          <ac:chgData name="MARKO VLADIĆ" userId="1c1dde17-a2f3-48ca-a904-46cf065694d3" providerId="ADAL" clId="{A55FDF45-2068-416F-93A4-902C0AEA5611}" dt="2022-09-02T19:01:50.242" v="2564" actId="9405"/>
          <ac:inkMkLst>
            <pc:docMk/>
            <pc:sldMk cId="2081883870" sldId="275"/>
            <ac:inkMk id="16" creationId="{DD480BBA-9942-EB4A-2B12-635078DDF5AB}"/>
          </ac:inkMkLst>
        </pc:inkChg>
      </pc:sldChg>
      <pc:sldChg chg="addSp delSp modSp add mod">
        <pc:chgData name="MARKO VLADIĆ" userId="1c1dde17-a2f3-48ca-a904-46cf065694d3" providerId="ADAL" clId="{A55FDF45-2068-416F-93A4-902C0AEA5611}" dt="2022-09-02T19:03:54.829" v="2631" actId="9405"/>
        <pc:sldMkLst>
          <pc:docMk/>
          <pc:sldMk cId="3685609073" sldId="276"/>
        </pc:sldMkLst>
        <pc:spChg chg="add mod">
          <ac:chgData name="MARKO VLADIĆ" userId="1c1dde17-a2f3-48ca-a904-46cf065694d3" providerId="ADAL" clId="{A55FDF45-2068-416F-93A4-902C0AEA5611}" dt="2022-09-02T19:03:05.944" v="2626" actId="20577"/>
          <ac:spMkLst>
            <pc:docMk/>
            <pc:sldMk cId="3685609073" sldId="276"/>
            <ac:spMk id="6" creationId="{8FB48364-821C-66E2-9CF1-72FC52EFF441}"/>
          </ac:spMkLst>
        </pc:spChg>
        <pc:picChg chg="add mod">
          <ac:chgData name="MARKO VLADIĆ" userId="1c1dde17-a2f3-48ca-a904-46cf065694d3" providerId="ADAL" clId="{A55FDF45-2068-416F-93A4-902C0AEA5611}" dt="2022-09-02T19:02:30.658" v="2581" actId="1076"/>
          <ac:picMkLst>
            <pc:docMk/>
            <pc:sldMk cId="3685609073" sldId="276"/>
            <ac:picMk id="3" creationId="{28073542-D564-AB3E-1DF5-C221F4EEA363}"/>
          </ac:picMkLst>
        </pc:picChg>
        <pc:picChg chg="mod">
          <ac:chgData name="MARKO VLADIĆ" userId="1c1dde17-a2f3-48ca-a904-46cf065694d3" providerId="ADAL" clId="{A55FDF45-2068-416F-93A4-902C0AEA5611}" dt="2022-09-02T18:27:35.028" v="2158" actId="1076"/>
          <ac:picMkLst>
            <pc:docMk/>
            <pc:sldMk cId="3685609073" sldId="276"/>
            <ac:picMk id="4" creationId="{05C073F0-F94F-8CFF-2B5B-6AA694EE6771}"/>
          </ac:picMkLst>
        </pc:picChg>
        <pc:inkChg chg="add">
          <ac:chgData name="MARKO VLADIĆ" userId="1c1dde17-a2f3-48ca-a904-46cf065694d3" providerId="ADAL" clId="{A55FDF45-2068-416F-93A4-902C0AEA5611}" dt="2022-09-02T19:01:41.040" v="2562" actId="9405"/>
          <ac:inkMkLst>
            <pc:docMk/>
            <pc:sldMk cId="3685609073" sldId="276"/>
            <ac:inkMk id="5" creationId="{18A4EA47-C346-1262-534B-E216097836DC}"/>
          </ac:inkMkLst>
        </pc:inkChg>
        <pc:inkChg chg="add del">
          <ac:chgData name="MARKO VLADIĆ" userId="1c1dde17-a2f3-48ca-a904-46cf065694d3" providerId="ADAL" clId="{A55FDF45-2068-416F-93A4-902C0AEA5611}" dt="2022-09-02T19:03:54.829" v="2631" actId="9405"/>
          <ac:inkMkLst>
            <pc:docMk/>
            <pc:sldMk cId="3685609073" sldId="276"/>
            <ac:inkMk id="7" creationId="{72E11131-7542-8A13-97CC-AC06EF76ABFE}"/>
          </ac:inkMkLst>
        </pc:inkChg>
      </pc:sldChg>
      <pc:sldChg chg="addSp modSp add mod">
        <pc:chgData name="MARKO VLADIĆ" userId="1c1dde17-a2f3-48ca-a904-46cf065694d3" providerId="ADAL" clId="{A55FDF45-2068-416F-93A4-902C0AEA5611}" dt="2022-09-02T19:07:28.749" v="2717" actId="1076"/>
        <pc:sldMkLst>
          <pc:docMk/>
          <pc:sldMk cId="1223196138" sldId="277"/>
        </pc:sldMkLst>
        <pc:spChg chg="add mod">
          <ac:chgData name="MARKO VLADIĆ" userId="1c1dde17-a2f3-48ca-a904-46cf065694d3" providerId="ADAL" clId="{A55FDF45-2068-416F-93A4-902C0AEA5611}" dt="2022-09-02T19:07:28.749" v="2717" actId="1076"/>
          <ac:spMkLst>
            <pc:docMk/>
            <pc:sldMk cId="1223196138" sldId="277"/>
            <ac:spMk id="3" creationId="{85157D30-AB0B-9C69-C2F3-6B99A7A8D163}"/>
          </ac:spMkLst>
        </pc:spChg>
        <pc:picChg chg="mod">
          <ac:chgData name="MARKO VLADIĆ" userId="1c1dde17-a2f3-48ca-a904-46cf065694d3" providerId="ADAL" clId="{A55FDF45-2068-416F-93A4-902C0AEA5611}" dt="2022-09-02T18:29:07.573" v="2169" actId="1076"/>
          <ac:picMkLst>
            <pc:docMk/>
            <pc:sldMk cId="1223196138" sldId="277"/>
            <ac:picMk id="4" creationId="{05C073F0-F94F-8CFF-2B5B-6AA694EE6771}"/>
          </ac:picMkLst>
        </pc:picChg>
        <pc:picChg chg="add mod">
          <ac:chgData name="MARKO VLADIĆ" userId="1c1dde17-a2f3-48ca-a904-46cf065694d3" providerId="ADAL" clId="{A55FDF45-2068-416F-93A4-902C0AEA5611}" dt="2022-09-02T19:07:13.404" v="2715" actId="1076"/>
          <ac:picMkLst>
            <pc:docMk/>
            <pc:sldMk cId="1223196138" sldId="277"/>
            <ac:picMk id="5" creationId="{DC41A9B4-823D-0D9A-139D-7C3A6024FE2C}"/>
          </ac:picMkLst>
        </pc:picChg>
      </pc:sldChg>
      <pc:sldChg chg="addSp modSp add mod">
        <pc:chgData name="MARKO VLADIĆ" userId="1c1dde17-a2f3-48ca-a904-46cf065694d3" providerId="ADAL" clId="{A55FDF45-2068-416F-93A4-902C0AEA5611}" dt="2022-09-02T19:09:32.270" v="2818" actId="1076"/>
        <pc:sldMkLst>
          <pc:docMk/>
          <pc:sldMk cId="388007231" sldId="278"/>
        </pc:sldMkLst>
        <pc:spChg chg="add mod">
          <ac:chgData name="MARKO VLADIĆ" userId="1c1dde17-a2f3-48ca-a904-46cf065694d3" providerId="ADAL" clId="{A55FDF45-2068-416F-93A4-902C0AEA5611}" dt="2022-09-02T19:08:56.216" v="2810" actId="20577"/>
          <ac:spMkLst>
            <pc:docMk/>
            <pc:sldMk cId="388007231" sldId="278"/>
            <ac:spMk id="3" creationId="{8408E284-156B-7030-6147-B36638ECBE4D}"/>
          </ac:spMkLst>
        </pc:spChg>
        <pc:picChg chg="mod">
          <ac:chgData name="MARKO VLADIĆ" userId="1c1dde17-a2f3-48ca-a904-46cf065694d3" providerId="ADAL" clId="{A55FDF45-2068-416F-93A4-902C0AEA5611}" dt="2022-09-02T18:29:51.445" v="2177" actId="1076"/>
          <ac:picMkLst>
            <pc:docMk/>
            <pc:sldMk cId="388007231" sldId="278"/>
            <ac:picMk id="4" creationId="{05C073F0-F94F-8CFF-2B5B-6AA694EE6771}"/>
          </ac:picMkLst>
        </pc:picChg>
        <pc:picChg chg="add mod">
          <ac:chgData name="MARKO VLADIĆ" userId="1c1dde17-a2f3-48ca-a904-46cf065694d3" providerId="ADAL" clId="{A55FDF45-2068-416F-93A4-902C0AEA5611}" dt="2022-09-02T19:09:32.270" v="2818" actId="1076"/>
          <ac:picMkLst>
            <pc:docMk/>
            <pc:sldMk cId="388007231" sldId="278"/>
            <ac:picMk id="5" creationId="{5C95D281-06A7-4A81-FAE2-BE9FDCF1F20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8:56:08.5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858 1535 24575,'-22'-2'0,"-1"0"0,1-2 0,-1 0 0,1-2 0,-32-12 0,27 9 0,-1 0 0,-36-5 0,53 13 0,0 0 0,0 0 0,0 1 0,0 1 0,-1 0 0,1 0 0,0 1 0,0 1 0,-16 5 0,-46 20 0,-54 19 0,106-41 0,0-1 0,0-1 0,0-1 0,-29 1 0,46-4 0,-1 0 0,1 0 0,0 0 0,-1 0 0,1-1 0,0 0 0,0 0 0,-1 0 0,1-1 0,0 1 0,0-1 0,0 0 0,1 0 0,-1 0 0,0 0 0,1-1 0,-1 0 0,1 0 0,-4-3 0,4 0 0,-1 1 0,1 0 0,0-1 0,1 0 0,-1 0 0,1 1 0,0-1 0,1-1 0,-1 1 0,1 0 0,1 0 0,-1-11 0,0 4 0,0 1 0,2-1 0,-1 0 0,1 1 0,1-1 0,7-23 0,-8 32 0,1 0 0,0 0 0,0 0 0,0 0 0,1 0 0,-1 1 0,1-1 0,0 1 0,0 0 0,0 0 0,0 0 0,1 0 0,-1 0 0,1 0 0,0 1 0,0 0 0,0 0 0,0 0 0,0 0 0,0 1 0,0 0 0,1-1 0,4 1 0,25-4 0,1 2 0,0 2 0,0 1 0,36 5 0,19 0 0,-42-2 0,74 15 0,-83-10 0,0-2 0,1-1 0,55-2 0,-89-4 0,1 1 0,-1-1 0,1-1 0,-1 1 0,0-1 0,1 0 0,-1-1 0,0 1 0,0-1 0,-1-1 0,1 1 0,-1-1 0,9-6 0,-6 2 0,-1 0 0,0 0 0,0-1 0,0 0 0,-1 0 0,0-1 0,5-13 0,3-13 0,-2 1 0,-1-2 0,9-59 0,-19 93 0,-1 1 0,1-5 0,0 1 0,0 0 0,1 0 0,0-1 0,0 1 0,1 0 0,5-10 0,-8 16 0,0 0 0,0-1 0,0 1 0,0 0 0,1 0 0,-1 0 0,0 0 0,0-1 0,0 1 0,0 0 0,0 0 0,1 0 0,-1 0 0,0 0 0,0 0 0,0-1 0,0 1 0,1 0 0,-1 0 0,0 0 0,0 0 0,0 0 0,1 0 0,-1 0 0,0 0 0,0 0 0,0 0 0,1 0 0,-1 0 0,0 0 0,0 0 0,0 0 0,1 0 0,-1 0 0,0 0 0,0 0 0,0 1 0,0-1 0,1 0 0,-1 0 0,0 0 0,0 0 0,0 0 0,0 0 0,1 1 0,-1-1 0,0 0 0,6 13 0,-1 17 0,-1 16 0,12 91 0,-14-118 0,0-1 0,-1 1 0,0-1 0,-2 1 0,0-1 0,-1 1 0,-9 33 0,-4 1 0,-30 66 0,40-108 0,1 2 0,-2-1 0,0 0 0,0-1 0,-1 1 0,-1-1 0,-13 15 0,16-21 0,0 0 0,0 0 0,-1-1 0,0 1 0,0-1 0,0-1 0,0 1 0,-1-1 0,0 0 0,1-1 0,-1 0 0,0 0 0,-13 2 0,9-2 0,-1-1 0,0 0 0,1-1 0,-1-1 0,0 0 0,1 0 0,-1-1 0,1 0 0,0-1 0,0 0 0,-18-9 0,23 9 0,-1-1 0,1 1 0,0-2 0,0 1 0,0-1 0,0 0 0,1 0 0,0 0 0,0-1 0,1 0 0,-1 0 0,1 0 0,0 0 0,1-1 0,0 0 0,0 1 0,0-1 0,1 0 0,-2-9 0,-3-31 0,2 0 0,2 1 0,3-1 0,4-48 0,0-11 0,-2-619 0,-3 398 0,1 316 0,0-1 0,1 1 0,0 0 0,5-18 0,-6 28 0,0 1 0,0-1 0,0 0 0,0 1 0,0-1 0,0 0 0,0 1 0,0-1 0,1 1 0,-1-1 0,0 1 0,0-1 0,1 0 0,-1 1 0,0-1 0,1 1 0,-1-1 0,1 1 0,-1-1 0,0 1 0,1 0 0,-1-1 0,1 1 0,-1 0 0,1-1 0,0 1 0,-1 0 0,1-1 0,-1 1 0,2 0 0,-1 1 0,0-1 0,-1 1 0,1 0 0,0 0 0,0 0 0,-1 0 0,1 0 0,-1 0 0,1 0 0,-1 0 0,1 0 0,-1 1 0,1-1 0,-1 1 0,11 55 0,-11-56 0,14 69 0,34 103 0,-25-101 0,18 105 0,-40-170 0,0 7 0,1 0 0,1 0 0,0 0 0,1-1 0,0 1 0,1-1 0,0 0 0,9 14 0,-14-26 0,0-1 0,0 1 0,1 0 0,-1-1 0,0 1 0,1-1 0,-1 1 0,0-1 0,1 1 0,-1-1 0,0 0 0,1 1 0,-1-1 0,1 1 0,-1-1 0,1 0 0,-1 1 0,1-1 0,-1 0 0,1 0 0,-1 1 0,1-1 0,0 0 0,-1 0 0,1 0 0,-1 0 0,1 0 0,0 0 0,-1 0 0,1 0 0,-1 0 0,1 0 0,0 0 0,-1 0 0,1 0 0,-1 0 0,1 0 0,-1-1 0,1 1 0,0 0 0,-1 0 0,1-1 0,-1 1 0,1 0 0,-1-1 0,0 1 0,1-1 0,-1 1 0,1-1 0,-1 1 0,0 0 0,1-1 0,-1 1 0,0-1 0,1 0 0,1-4 0,0 0 0,0 0 0,0 0 0,0 0 0,0-7 0,3-23 0,-2 0 0,-2-46 0,-2 55 0,1 0 0,1 0 0,1 0 0,2 0 0,9-36 0,-13 62 0,0-1 0,0 1 0,0 0 0,0-1 0,0 1 0,0 0 0,0 0 0,0-1 0,0 1 0,0 0 0,0-1 0,0 1 0,0 0 0,0 0 0,1-1 0,-1 1 0,0 0 0,0 0 0,0-1 0,0 1 0,1 0 0,-1 0 0,0 0 0,0-1 0,0 1 0,1 0 0,-1 0 0,0 0 0,0 0 0,1-1 0,-1 1 0,0 0 0,0 0 0,1 0 0,-1 0 0,0 0 0,1 0 0,-1 0 0,0 0 0,0 0 0,1 0 0,-1 0 0,6 14 0,1 24 0,-5 101 0,-3-85 0,6 56 0,-5-110 0,0 0 0,0-1 0,1 1 0,-1 0 0,0 0 0,0 0 0,0-1 0,0 1 0,1 0 0,-1 0 0,0 0 0,0 0 0,1 0 0,-1 0 0,0 0 0,0-1 0,1 1 0,-1 0 0,0 0 0,0 0 0,1 0 0,-1 0 0,0 0 0,0 0 0,1 0 0,-1 0 0,0 0 0,0 0 0,1 0 0,-1 1 0,0-1 0,0 0 0,0 0 0,1 0 0,-1 0 0,0 0 0,0 0 0,1 1 0,-1-1 0,0 0 0,0 0 0,0 0 0,0 0 0,1 1 0,-1-1 0,0 0 0,0 0 0,0 0 0,0 1 0,0-1 0,0 0 0,0 0 0,1 1 0,-1-1 0,0 0 0,0 0 0,0 1 0,0-1 0,0 0 0,0 0 0,0 1 0,0-1 0,0 0 0,-1 1 0,13-21 0,13-34 0,-9 20 0,0 1 0,32-47 0,-21 38 0,-22 32 0,1-1 0,1 1 0,0 1 0,0-1 0,1 1 0,0 0 0,0 1 0,15-11 0,-22 18 0,0 0 0,1 1 0,-1-1 0,0 0 0,1 1 0,-1-1 0,1 1 0,-1 0 0,1-1 0,-1 1 0,1 0 0,-1 0 0,1 0 0,-1 0 0,1 0 0,-1 0 0,1 1 0,-1-1 0,4 1 0,-5 0 0,1-1 0,0 1 0,-1-1 0,1 1 0,-1 0 0,1-1 0,0 1 0,-1 0 0,0-1 0,1 1 0,-1 0 0,1-1 0,-1 1 0,0 0 0,1 0 0,-1 0 0,0-1 0,0 1 0,0 0 0,0 0 0,0 0 0,0 0 0,0 0 0,0-1 0,0 1 0,0 0 0,0 0 0,0 0 0,-1-1 0,1 1 0,0 0 0,-1 0 0,1 0 0,0-1 0,-1 1 0,1 0 0,-1 0 0,-10 18 0,0-2 0,-1 1 0,0-1 0,-1-1 0,-1 0 0,-1-1 0,0 0 0,-1-2 0,-1 0 0,-30 19 0,-14 2 0,-124 50 0,5-4 0,169-73 0,-1 1 0,1 0 0,1 1 0,-1 0 0,2 1 0,-12 13 0,13-13 0,-1-1 0,0 0 0,0 0 0,-1-1 0,0 0 0,0 0 0,-19 9 0,21-14-85,0 0 0,0 1-1,1 0 1,0 0 0,0 1-1,0 0 1,0 0 0,1 1-1,-1-1 1,2 1 0,-1 1-1,1-1 1,-1 1 0,2 0-1,-8 13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8:55:5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24575,'15'7'0,"11"3"0,9 0 0,6 5 0,-12 0 0,-17-3 0,-33-3 0,-20-3 0,-3-3-8191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8:55:58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48 24575,'2'1'0,"0"1"0,-1-1 0,1 1 0,-1 0 0,0-1 0,1 1 0,-1 0 0,0 0 0,0 0 0,0 0 0,0 0 0,-1 0 0,1 0 0,0 0 0,-1 0 0,0 0 0,1 1 0,-1-1 0,0 0 0,0 4 0,-1-3 0,0 0 0,0-1 0,0 1 0,0-1 0,-1 1 0,1-1 0,-1 1 0,1-1 0,-1 0 0,0 1 0,0-1 0,0 0 0,-4 3 0,-6 3 0,-1 0 0,1 0 0,-1-2 0,-24 10 0,30-13 0,-9 2 0,0 2 0,0 0 0,1 0 0,0 1 0,0 1 0,1 1 0,-17 14 0,30-23 0,0 0 0,0 0 0,0 0 0,0 0 0,0 0 0,1 0 0,-1 0 0,0 0 0,1 0 0,-1 0 0,0 1 0,1-1 0,-1 0 0,1 0 0,0 1 0,0-1 0,-1 0 0,1 3 0,0-3 0,1 0 0,-1 0 0,0 0 0,1 0 0,-1 0 0,1-1 0,-1 1 0,1 0 0,-1 0 0,1-1 0,0 1 0,-1 0 0,1-1 0,0 1 0,0 0 0,-1-1 0,1 1 0,0-1 0,2 1 0,3 2 0,1-1 0,-1 0 0,1-1 0,0 1 0,12 0 0,260-2 0,-134-4 0,-57 4 0,-122-2 0,1-1 0,0-1 0,0-2 0,0-2 0,1-1 0,0-1 0,-58-27 0,86 35 0,0 0 0,-1 0 0,1-1 0,1 1 0,-1-1 0,0 0 0,0 0 0,1 0 0,0 0 0,-4-4 0,7 6 0,0 0 0,-1 0 0,1 1 0,0-1 0,-1 0 0,1 0 0,0 0 0,0 0 0,0 0 0,-1 1 0,1-1 0,0 0 0,0 0 0,1 0 0,-1 0 0,0 0 0,0 0 0,0 1 0,0-1 0,1 0 0,0-1 0,0-1 0,1 1 0,-1 0 0,1 0 0,0 0 0,0 1 0,0-1 0,0 0 0,0 1 0,0-1 0,5-2 0,18-9 0,1 1 0,1 2 0,50-14 0,92-13 0,-115 26 0,86-18 0,-124 23-42,-18 3 147,-26 2-1533,-4 1-5398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8:56:14.96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1019 1608 24575,'0'-383'0,"1"369"0,0 1 0,1-1 0,0 1 0,1 0 0,1-1 0,0 1 0,0 1 0,1-1 0,10-16 0,8-10 0,43-54 0,-1 3 0,-50 66 0,-1 0 0,-1 0 0,-1-1 0,-1-1 0,-2 0 0,0-1 0,-2 1 0,0-2 0,-2 1 0,-2-1 0,2-40 0,-5 44 0,0 0 0,-1-1 0,-2 1 0,-10-44 0,11 60 0,-1 1 0,1 0 0,-2 0 0,1 0 0,-1 1 0,0-1 0,0 1 0,-1 0 0,0 0 0,0 0 0,0 1 0,-1 0 0,1 0 0,-1 0 0,-1 1 0,1 0 0,0 0 0,-1 0 0,-11-4 0,3 3 0,0 1 0,0 0 0,0 1 0,0 1 0,-30-2 0,-80 9 0,53-1 0,-4-3 0,-47 3 0,118-4 0,1 1 0,0-1 0,-1 1 0,1 1 0,0-1 0,-1 1 0,1-1 0,0 1 0,0 0 0,0 1 0,1-1 0,-1 1 0,0-1 0,1 1 0,0 0 0,0 1 0,-6 6 0,1 2 0,0 1 0,1 1 0,0-1 0,-5 16 0,-17 34 0,11-37 0,-25 28 0,27-35 0,0 1 0,-22 38 0,28-38 0,0 1 0,2 0 0,1 1 0,0 0 0,2 0 0,-3 24 0,-3 135 0,9-90 0,1-78 0,-1 0 0,0 1 0,-1-1 0,0 0 0,-1-1 0,-1 1 0,0-1 0,-9 18 0,11-26 0,1 0 0,0 1 0,-1-1 0,0 0 0,0 0 0,0 0 0,-1-1 0,1 1 0,-1-1 0,0 0 0,0 0 0,0 0 0,0 0 0,-1-1 0,1 0 0,-1 1 0,1-2 0,-1 1 0,0-1 0,0 1 0,1-1 0,-1 0 0,0-1 0,0 1 0,-8-1 0,10-1 0,1 0 0,-1 0 0,0 0 0,0 0 0,1 0 0,-1 0 0,1 0 0,-1-1 0,1 0 0,0 1 0,-1-1 0,1 0 0,0 0 0,0 0 0,0 0 0,-1-3 0,-27-44 0,16 24 0,0 1 0,1-1 0,2 0 0,0-1 0,1-1 0,2 1 0,-6-36 0,5 13 0,3-1 0,1-81 0,4 72 0,3-70 0,0 109 0,1 1 0,0 0 0,1 1 0,11-33 0,1 13 86,2 0-1,1 1 0,33-48 1,-36 62-330,1 2 0,1 0 0,1 1 0,0 1 1,2 0-1,27-18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9:01:41.04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352 1221 24575,'2'0'0,"-1"1"0,0-1 0,0 1 0,0-1 0,1 1 0,-1 0 0,0 0 0,0-1 0,0 1 0,0 0 0,0 0 0,0 0 0,-1 0 0,1 0 0,0 0 0,0 0 0,-1 0 0,1 0 0,0 1 0,-1-1 0,1 0 0,-1 0 0,0 0 0,1 1 0,-1-1 0,0 0 0,0 3 0,1 0 0,0 1 0,0 0 0,-1 0 0,0-1 0,0 1 0,-1 7 0,0-9 0,0 0 0,0 0 0,-1 0 0,1 0 0,-1 0 0,1-1 0,-1 1 0,0 0 0,0-1 0,-1 1 0,1-1 0,0 0 0,-1 0 0,0 0 0,1 0 0,-1 0 0,0 0 0,0-1 0,0 1 0,0-1 0,0 0 0,0 0 0,0 0 0,-4 0 0,-10 3 0,0-2 0,-1 0 0,-22 0 0,31-2 0,-205-1 0,340 0 0,-34-1 0,343 2 0,-425 1 0,0-1 0,1-1 0,-1 1 0,0-2 0,0 1 0,0-1 0,0-1 0,0 0 0,0 0 0,0-1 0,-1 0 0,0-1 0,0 0 0,0 0 0,-1-1 0,12-10 0,3-7 0,-2-1 0,0-1 0,34-54 0,34-94 0,-85 162 0,0 0 0,-1 1 0,0-1 0,-1-1 0,0 1 0,-1 0 0,0 0 0,-1-1 0,0 1 0,0 0 0,-2-1 0,1 1 0,-1 0 0,-1 0 0,-6-16 0,6 18 0,0 1 0,-1-1 0,-1 1 0,1-1 0,-1 1 0,-1 1 0,0-1 0,0 1 0,0 0 0,-1 0 0,1 1 0,-2 0 0,1 0 0,-1 1 0,0 0 0,0 0 0,0 1 0,-17-7 0,-2 5 0,1 1 0,-1 1 0,0 2 0,0 1 0,0 0 0,-1 2 0,1 2 0,-42 8 0,59-9 0,0 0 0,0 1 0,0 1 0,0-1 0,1 1 0,-1 1 0,1 0 0,1 0 0,-1 1 0,-10 9 0,9-5 0,0 0 0,0 1 0,1 0 0,0 1 0,1 0 0,-9 19 0,8-14 0,9-17 0,0 0 0,0 0 0,0 0 0,13-26 0,-7 14 0,46-106 0,-34 74 0,1 1 0,2 1 0,46-67 0,-58 98 0,1 1 0,0 1 0,0 0 0,0 0 0,1 1 0,19-11 0,3 1 0,40-15 0,-58 26 0,1 2 0,1 0 0,-1 0 0,1 2 0,0 0 0,0 1 0,0 0 0,24 2 0,-30 1 0,0 0 0,0 1 0,0 0 0,0 0 0,0 2 0,-1-1 0,1 1 0,-1 1 0,0 0 0,0 0 0,0 1 0,-1 0 0,14 12 0,-17-12 0,0 1 0,-1-1 0,0 1 0,-1-1 0,1 1 0,-1 1 0,-1-1 0,1 1 0,-1-1 0,-1 1 0,1 0 0,-1 0 0,-1 0 0,2 14 0,-1 11 0,-1 0 0,-5 45 0,1-28 0,2 102 0,-3 44 0,2-180 0,-1-1 0,0 0 0,-1 1 0,-1-1 0,-1-1 0,0 1 0,-15 27 0,-7 2 0,-35 45 0,47-67 0,-1-1 0,-1-1 0,0 0 0,-31 24 0,43-40 0,1 0 0,-1 0 0,0-1 0,0 0 0,0 0 0,0-1 0,0 0 0,-1 0 0,1 0 0,-9 1 0,10-3 0,1 0 0,-1 0 0,1 0 0,-1-1 0,1 0 0,-1 0 0,1 0 0,0 0 0,0-1 0,-1 1 0,1-1 0,0 0 0,1 0 0,-1-1 0,0 1 0,0-1 0,-3-3 0,2 0 0,0 1 0,0-1 0,0 0 0,0-1 0,1 1 0,0-1 0,1 0 0,-1 0 0,1 0 0,1 0 0,-1-1 0,1 1 0,0-1 0,0-8 0,-1-16 0,1 0 0,2-38 0,1 4 0,-3 43 0,-1 1 0,0-1 0,-2 1 0,-10-31 0,-39-85 0,7 22 0,32 79 0,-2 0 0,-21-34 0,31 58 0,-1-2 0,1-1 0,1 1 0,1-1 0,0-1 0,1 1 0,1 0 0,-2-27 0,4-121 0,3 103 0,-2 32 117,2 10-414,-2 0 1,-1 0 0,0 0-1,-5-21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2T19:03:26.76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248 1112 24575,'6'-4'0,"-1"0"0,1 0 0,0 0 0,0 1 0,1 0 0,-1 0 0,0 1 0,1-1 0,0 1 0,-1 1 0,1 0 0,10-1 0,13-1 0,41 2 0,-67 1 0,22 2 0,38 7 0,-46-5 0,-1-1 0,1-1 0,0-1 0,0 0 0,19-3 0,-34 2 0,0 0 0,-1-1 0,1 0 0,0 0 0,0 1 0,-1-2 0,1 1 0,0 0 0,-1 0 0,0-1 0,1 0 0,-1 1 0,0-1 0,0 0 0,0 0 0,0 0 0,0 0 0,3-5 0,-3 3 0,1-1 0,-1 0 0,-1 1 0,1-1 0,-1 0 0,1 0 0,-2 0 0,1 0 0,0-10 0,-2-6 0,0 0 0,-2-1 0,-10-39 0,12 56 0,-15-77 0,-7-111 0,20 167 0,-1 1 0,-1-1 0,-1 1 0,-1 0 0,-2 1 0,0 0 0,-25-45 0,33 68 0,1 0 0,-1-1 0,0 1 0,1 0 0,-1-1 0,0 1 0,0 0 0,0 0 0,0 0 0,0 0 0,0 0 0,-1 0 0,1 0 0,0 0 0,0 0 0,-1 0 0,1 1 0,-1-1 0,0 0 0,1 1 0,0 1 0,0-1 0,0 0 0,1 0 0,-1 1 0,0-1 0,1 1 0,-1-1 0,0 0 0,1 1 0,-1-1 0,1 1 0,-1 0 0,0-1 0,1 1 0,-1-1 0,1 1 0,0 0 0,-1 0 0,1-1 0,0 1 0,-1 0 0,1-1 0,-1 3 0,-2 7 0,1 0 0,0 0 0,0 0 0,1 12 0,0 140 0,1-1 0,-3-137 0,-1 0 0,-2-1 0,0 0 0,-13 32 0,-11 42 0,27-83 0,0 0 0,1 1 0,0-1 0,1 0 0,1 0 0,3 26 0,-3-36 0,1 1 0,1-1 0,-1 1 0,0-1 0,1 1 0,0-1 0,0 0 0,0 0 0,1 0 0,0 0 0,-1 0 0,1 0 0,1-1 0,-1 0 0,0 1 0,1-1 0,-1 0 0,1-1 0,0 1 0,0-1 0,0 1 0,1-1 0,-1 0 0,5 1 0,12 2 0,-1-1 0,1-1 0,0-1 0,1-1 0,-1 0 0,35-5 0,-24 3 0,-26 0 0,1 1 0,0-1 0,-1 0 0,1 0 0,-1-1 0,1 0 0,-1 0 0,0 0 0,8-4 0,-12 4 0,0 1 0,0-1 0,-1 1 0,1-1 0,0 1 0,0-1 0,-1 0 0,1 0 0,-1 0 0,0 0 0,1 0 0,-1 0 0,0 0 0,0-1 0,0 1 0,-1 0 0,1 0 0,0-1 0,-1 1 0,0-1 0,1 1 0,-1 0 0,0-1 0,0 1 0,-1-1 0,1 1 0,0-1 0,-2-3 0,0 0 0,0 0 0,0-1 0,0 2 0,-1-1 0,0 0 0,-1 0 0,1 1 0,-1 0 0,0 0 0,-5-6 0,-56-47 0,49 45 0,0-1 0,-17-19 0,14 8 0,2-1 0,-28-55 0,15 25 0,18 34 0,1-1 0,1-1 0,1 1 0,1-1 0,1-1 0,1 0 0,1 0 0,2 0 0,0 0 0,2-50 0,7-236 0,-6 302 0,0 0 0,-1 0 0,0 0 0,0 0 0,-1 0 0,0 1 0,-4-11 0,5 16 0,0 1 0,0 0 0,-1-1 0,1 1 0,-1 0 0,1 0 0,-1 0 0,0 0 0,0 0 0,0 0 0,0 1 0,0-1 0,0 1 0,0-1 0,0 1 0,-1 0 0,1 0 0,-1 0 0,1 0 0,-1 0 0,1 0 0,-1 1 0,1-1 0,-1 1 0,0 0 0,1 0 0,-1 0 0,-4 0 0,-3 2 0,0-1 0,0 2 0,0-1 0,0 2 0,1-1 0,-1 1 0,1 1 0,0-1 0,0 2 0,-8 5 0,-16 13 0,-33 34 0,51-45 0,-29 24 0,-78 51 0,98-67 0,17-11 0,7-10 0,0 0 0,0 0 0,0 1 0,1-1 0,-1 0 0,0 0 0,0 0 0,0 0 0,0 1 0,1-1 0,-1 0 0,0 0 0,0 0 0,0 0 0,1 0 0,-1 0 0,0 0 0,0 0 0,1 1 0,-1-1 0,0 0 0,0 0 0,1 0 0,-1 0 0,0 0 0,0 0 0,1 0 0,-1 0 0,0 0 0,0-1 0,0 1 0,1 0 0,-1 0 0,0 0 0,0 0 0,1 0 0,-1 0 0,0 0 0,0 0 0,0-1 0,1 1 0,-1 0 0,34-12 0,0-2 0,-1-1 0,-1-1 0,34-23 0,-20 12 0,48-21 0,-78 41 0,-1 1 0,1 1 0,0 0 0,0 2 0,1 0 0,-1 0 0,24 1 0,-38 1 0,0 1 0,0 0 0,0 0 0,0 1 0,0-1 0,0 0 0,-1 0 0,1 1 0,0-1 0,0 1 0,0 0 0,-1 0 0,1 0 0,0-1 0,-1 1 0,3 2 0,-4-2 0,1-1 0,-1 1 0,1 0 0,-1 0 0,1 0 0,-1 0 0,0 0 0,1 0 0,-1 0 0,0-1 0,0 1 0,1 0 0,-1 0 0,0 0 0,0 0 0,0 0 0,0 0 0,-1 0 0,1 0 0,0 0 0,0 0 0,-1 1 0,-1 4 0,-1-1 0,1 0 0,-1 0 0,0 0 0,-1-1 0,1 1 0,-1-1 0,0 1 0,-6 4 0,-32 23 0,-1-1 0,-67 35 0,85-52 0,20-10 0,-64 32 0,62-33 0,0 0 0,-1 0 0,1-1 0,0 0 0,-1-1 0,1 1 0,-14-1 0,20-1 0,0 0 0,0 0 0,-1 0 0,1 0 0,0 0 0,0 0 0,0 0 0,0 0 0,0-1 0,0 1 0,0-1 0,0 1 0,0 0 0,1-1 0,-1 1 0,0-1 0,0 0 0,0 1 0,0-1 0,1 0 0,-1 0 0,0 1 0,0-1 0,1 0 0,-1 0 0,1 0 0,-1 0 0,1 0 0,-1 0 0,1 0 0,0 0 0,-1 0 0,1 0 0,0 0 0,0 0 0,0 0 0,0 0 0,0 0 0,0 0 0,0 0 0,0 0 0,0 0 0,1-2 0,0-3 0,1-1 0,0 1 0,0-1 0,0 1 0,6-9 0,19-32-1365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E3F00-A2C4-4901-9913-C293EFE0EE26}" type="datetimeFigureOut">
              <a:rPr lang="hr-HR" smtClean="0"/>
              <a:t>2.9.2022.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70175-7E33-4368-84B1-AD875C2AC9E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60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0175-7E33-4368-84B1-AD875C2AC9EE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1530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Slika 1. Tradicionalna nošnja u kineskom selu</a:t>
            </a:r>
          </a:p>
          <a:p>
            <a:r>
              <a:rPr lang="hr-HR" dirty="0"/>
              <a:t>Slika 2. Shanghai</a:t>
            </a:r>
          </a:p>
          <a:p>
            <a:r>
              <a:rPr lang="hr-HR" dirty="0"/>
              <a:t>Usporedba razlika.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0175-7E33-4368-84B1-AD875C2AC9EE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65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Meka – islam, </a:t>
            </a:r>
            <a:r>
              <a:rPr lang="hr-HR" dirty="0" err="1"/>
              <a:t>Varanasi</a:t>
            </a:r>
            <a:r>
              <a:rPr lang="hr-HR" dirty="0"/>
              <a:t> – hinduizam, </a:t>
            </a:r>
            <a:r>
              <a:rPr lang="hr-HR" dirty="0" err="1"/>
              <a:t>Lhasa</a:t>
            </a:r>
            <a:r>
              <a:rPr lang="hr-HR" dirty="0"/>
              <a:t> – budizam i Jeruzalem – kršćanstvo, judaizam i islam.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70175-7E33-4368-84B1-AD875C2AC9EE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269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customXml" Target="../ink/ink2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6.xml"/><Relationship Id="rId5" Type="http://schemas.openxmlformats.org/officeDocument/2006/relationships/image" Target="../media/image13.png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Društvena obilježja i regije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B7B06DB-DFAD-F07B-1443-6D7284788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59" r="21109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9853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45EDE9B-2673-2175-0E8F-D0DDB734E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286" y="1859281"/>
            <a:ext cx="4454434" cy="4566236"/>
          </a:xfrm>
        </p:spPr>
        <p:txBody>
          <a:bodyPr>
            <a:normAutofit fontScale="85000" lnSpcReduction="20000"/>
          </a:bodyPr>
          <a:lstStyle/>
          <a:p>
            <a:r>
              <a:rPr lang="hr-HR" dirty="0"/>
              <a:t>Pomoću karte odgovori na pitanja:</a:t>
            </a:r>
          </a:p>
          <a:p>
            <a:r>
              <a:rPr lang="hr-HR" i="1" dirty="0"/>
              <a:t>Navedi dvije regije s najvećim udjelom seoskog stanovništva </a:t>
            </a:r>
          </a:p>
          <a:p>
            <a:r>
              <a:rPr lang="hr-HR" i="1" dirty="0"/>
              <a:t>Navedi dvije regija s najmanjim udjelom seoskog stanovništva</a:t>
            </a:r>
          </a:p>
          <a:p>
            <a:r>
              <a:rPr lang="hr-HR" i="1" dirty="0"/>
              <a:t>Razmisli koji su mogući razlozi za takvu raspodjelu seoskog stanovništva po regijama.</a:t>
            </a:r>
          </a:p>
          <a:p>
            <a:r>
              <a:rPr lang="hr-HR" i="1" dirty="0"/>
              <a:t>Prepoznaješ li barem jednu državu s više od 55% seoskog stanovništva i barem jednu državu s manje od 25% seoskog stanovništva?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015F15A-A0F4-9103-08EE-7AEEA9830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79" y="1163852"/>
            <a:ext cx="6202681" cy="56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36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CD5D9DB6-45FE-6594-9BB7-0B7FFB439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307960"/>
            <a:ext cx="10515600" cy="770868"/>
          </a:xfrm>
        </p:spPr>
        <p:txBody>
          <a:bodyPr/>
          <a:lstStyle/>
          <a:p>
            <a:r>
              <a:rPr lang="hr-HR" dirty="0"/>
              <a:t>Tradicija i suvremenost – selo i grad </a:t>
            </a:r>
          </a:p>
        </p:txBody>
      </p:sp>
      <p:pic>
        <p:nvPicPr>
          <p:cNvPr id="1026" name="Picture 2" descr="Free Miao Women in Traditional Clothes Standing in Line Stock Photo">
            <a:extLst>
              <a:ext uri="{FF2B5EF4-FFF2-40B4-BE49-F238E27FC236}">
                <a16:creationId xmlns:a16="http://schemas.microsoft.com/office/drawing/2014/main" id="{136B20F1-4249-3D44-2579-348DC482F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64" y="1924754"/>
            <a:ext cx="7298871" cy="486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Landscape Photo of Night City Stock Photo">
            <a:extLst>
              <a:ext uri="{FF2B5EF4-FFF2-40B4-BE49-F238E27FC236}">
                <a16:creationId xmlns:a16="http://schemas.microsoft.com/office/drawing/2014/main" id="{B1ABF24F-2211-7827-7A26-33991BDB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564" y="1916713"/>
            <a:ext cx="7398204" cy="49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32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B37ED632-DB22-FC4A-9944-AEF0AA90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4212771" cy="330464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U manje razvijenim državama najveći gradovi i dalje rastu po broju stanovnika zbog odlaska stanovništva iz prenapučenih sela u potrazi za poslom</a:t>
            </a:r>
          </a:p>
          <a:p>
            <a:r>
              <a:rPr lang="hr-HR" i="1" dirty="0"/>
              <a:t>Pomoću slika opiši probleme i specifičnosti velikih gradova nerazvijenih azijskih država. 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22B386BF-1F65-571D-6D1C-DCE10F41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Gradovi – razlike između razvijenih i nerazvijenih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9274CFD5-C82E-AE23-B977-52EA45EDE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950" y="2579571"/>
            <a:ext cx="5734850" cy="4210638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E3D663D-EE26-64E0-3117-E31CCFCD0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950" y="2579571"/>
            <a:ext cx="5734850" cy="420111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384B1FAB-0D27-4D02-7586-7A1A88BF8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399" y="2403639"/>
            <a:ext cx="3670592" cy="42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39D4CCA3-8981-17C8-E651-5AD7B72A1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2732313"/>
            <a:ext cx="6444343" cy="3864429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Turizam </a:t>
            </a:r>
          </a:p>
          <a:p>
            <a:r>
              <a:rPr lang="hr-HR" dirty="0"/>
              <a:t>Vjerska središta brojnih svjetskih religija:</a:t>
            </a:r>
          </a:p>
          <a:p>
            <a:pPr marL="0" indent="0">
              <a:buNone/>
            </a:pPr>
            <a:r>
              <a:rPr lang="hr-HR" dirty="0"/>
              <a:t>Meka u Saudijskog Arabiji</a:t>
            </a:r>
          </a:p>
          <a:p>
            <a:pPr marL="0" indent="0">
              <a:buNone/>
            </a:pPr>
            <a:r>
              <a:rPr lang="hr-HR" dirty="0" err="1"/>
              <a:t>Varanasi</a:t>
            </a:r>
            <a:r>
              <a:rPr lang="hr-HR" dirty="0"/>
              <a:t> u Indiji</a:t>
            </a:r>
          </a:p>
          <a:p>
            <a:pPr marL="0" indent="0">
              <a:buNone/>
            </a:pPr>
            <a:r>
              <a:rPr lang="hr-HR" dirty="0" err="1"/>
              <a:t>Lhasa</a:t>
            </a:r>
            <a:r>
              <a:rPr lang="hr-HR" dirty="0"/>
              <a:t> na Tibetu</a:t>
            </a:r>
          </a:p>
          <a:p>
            <a:pPr marL="0" indent="0">
              <a:buNone/>
            </a:pPr>
            <a:r>
              <a:rPr lang="hr-HR" dirty="0"/>
              <a:t>Jeruzalem u Izraelu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Pronađi gradove na </a:t>
            </a:r>
            <a:r>
              <a:rPr lang="hr-HR" i="1"/>
              <a:t>karti te navedi </a:t>
            </a:r>
            <a:r>
              <a:rPr lang="hr-HR" i="1" dirty="0"/>
              <a:t>o kojim religijama je riječ.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E3B44210-BD5D-0153-2D9B-38C320FD9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Bogatstvo kulturne baštine </a:t>
            </a:r>
          </a:p>
        </p:txBody>
      </p:sp>
      <p:pic>
        <p:nvPicPr>
          <p:cNvPr id="2050" name="Picture 2" descr="Free People Riding on Boat on River Stock Photo">
            <a:extLst>
              <a:ext uri="{FF2B5EF4-FFF2-40B4-BE49-F238E27FC236}">
                <a16:creationId xmlns:a16="http://schemas.microsoft.com/office/drawing/2014/main" id="{B4B06FA0-5FAA-F06F-CC40-ECE2C7D6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334" y="2708272"/>
            <a:ext cx="4121073" cy="274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F3930DD-5CE4-1DBB-1D4F-BF15D42A19A1}"/>
              </a:ext>
            </a:extLst>
          </p:cNvPr>
          <p:cNvSpPr txBox="1"/>
          <p:nvPr/>
        </p:nvSpPr>
        <p:spPr>
          <a:xfrm>
            <a:off x="8096689" y="5532119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Varanasi</a:t>
            </a:r>
            <a:r>
              <a:rPr lang="hr-HR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na rijeci Ganges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1E38001-BB48-4182-7AC2-B9C744A6B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079" y="2264321"/>
            <a:ext cx="4483581" cy="4028217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C67C101-28EF-438B-A3FB-E6C1A03ED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478" y="2147605"/>
            <a:ext cx="4616442" cy="4230735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DDCBC108-18BD-5D61-114C-4F048CD6E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536" y="2120492"/>
            <a:ext cx="4620732" cy="42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ka 12">
            <a:extLst>
              <a:ext uri="{FF2B5EF4-FFF2-40B4-BE49-F238E27FC236}">
                <a16:creationId xmlns:a16="http://schemas.microsoft.com/office/drawing/2014/main" id="{67122487-554E-35AE-7317-E8CC48FF9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8429"/>
            <a:ext cx="12192000" cy="6732104"/>
          </a:xfrm>
          <a:prstGeom prst="rect">
            <a:avLst/>
          </a:prstGeom>
        </p:spPr>
      </p:pic>
      <p:sp>
        <p:nvSpPr>
          <p:cNvPr id="14" name="TekstniOkvir 13">
            <a:extLst>
              <a:ext uri="{FF2B5EF4-FFF2-40B4-BE49-F238E27FC236}">
                <a16:creationId xmlns:a16="http://schemas.microsoft.com/office/drawing/2014/main" id="{ADF7755D-59D8-0C60-4F94-9B009A72B570}"/>
              </a:ext>
            </a:extLst>
          </p:cNvPr>
          <p:cNvSpPr txBox="1"/>
          <p:nvPr/>
        </p:nvSpPr>
        <p:spPr>
          <a:xfrm>
            <a:off x="4284134" y="1109925"/>
            <a:ext cx="422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>
                <a:effectLst>
                  <a:glow rad="127000">
                    <a:schemeClr val="accent1"/>
                  </a:glow>
                </a:effectLst>
              </a:rPr>
              <a:t>Prve civilizacije</a:t>
            </a:r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792DF92B-896A-611E-072E-CFE757206AE1}"/>
              </a:ext>
            </a:extLst>
          </p:cNvPr>
          <p:cNvSpPr/>
          <p:nvPr/>
        </p:nvSpPr>
        <p:spPr>
          <a:xfrm>
            <a:off x="2388274" y="1620129"/>
            <a:ext cx="550333" cy="1331741"/>
          </a:xfrm>
          <a:custGeom>
            <a:avLst/>
            <a:gdLst>
              <a:gd name="connsiteX0" fmla="*/ 550333 w 550333"/>
              <a:gd name="connsiteY0" fmla="*/ 1331741 h 1331741"/>
              <a:gd name="connsiteX1" fmla="*/ 533400 w 550333"/>
              <a:gd name="connsiteY1" fmla="*/ 1289408 h 1331741"/>
              <a:gd name="connsiteX2" fmla="*/ 508000 w 550333"/>
              <a:gd name="connsiteY2" fmla="*/ 1221675 h 1331741"/>
              <a:gd name="connsiteX3" fmla="*/ 482600 w 550333"/>
              <a:gd name="connsiteY3" fmla="*/ 1196275 h 1331741"/>
              <a:gd name="connsiteX4" fmla="*/ 406400 w 550333"/>
              <a:gd name="connsiteY4" fmla="*/ 1187808 h 1331741"/>
              <a:gd name="connsiteX5" fmla="*/ 364066 w 550333"/>
              <a:gd name="connsiteY5" fmla="*/ 1137008 h 1331741"/>
              <a:gd name="connsiteX6" fmla="*/ 347133 w 550333"/>
              <a:gd name="connsiteY6" fmla="*/ 1086208 h 1331741"/>
              <a:gd name="connsiteX7" fmla="*/ 304800 w 550333"/>
              <a:gd name="connsiteY7" fmla="*/ 1026941 h 1331741"/>
              <a:gd name="connsiteX8" fmla="*/ 287866 w 550333"/>
              <a:gd name="connsiteY8" fmla="*/ 916875 h 1331741"/>
              <a:gd name="connsiteX9" fmla="*/ 279400 w 550333"/>
              <a:gd name="connsiteY9" fmla="*/ 874541 h 1331741"/>
              <a:gd name="connsiteX10" fmla="*/ 262466 w 550333"/>
              <a:gd name="connsiteY10" fmla="*/ 772941 h 1331741"/>
              <a:gd name="connsiteX11" fmla="*/ 254000 w 550333"/>
              <a:gd name="connsiteY11" fmla="*/ 747541 h 1331741"/>
              <a:gd name="connsiteX12" fmla="*/ 245533 w 550333"/>
              <a:gd name="connsiteY12" fmla="*/ 713675 h 1331741"/>
              <a:gd name="connsiteX13" fmla="*/ 228600 w 550333"/>
              <a:gd name="connsiteY13" fmla="*/ 696741 h 1331741"/>
              <a:gd name="connsiteX14" fmla="*/ 186266 w 550333"/>
              <a:gd name="connsiteY14" fmla="*/ 620541 h 1331741"/>
              <a:gd name="connsiteX15" fmla="*/ 169333 w 550333"/>
              <a:gd name="connsiteY15" fmla="*/ 586675 h 1331741"/>
              <a:gd name="connsiteX16" fmla="*/ 135466 w 550333"/>
              <a:gd name="connsiteY16" fmla="*/ 552808 h 1331741"/>
              <a:gd name="connsiteX17" fmla="*/ 101600 w 550333"/>
              <a:gd name="connsiteY17" fmla="*/ 468141 h 1331741"/>
              <a:gd name="connsiteX18" fmla="*/ 84666 w 550333"/>
              <a:gd name="connsiteY18" fmla="*/ 391941 h 1331741"/>
              <a:gd name="connsiteX19" fmla="*/ 76200 w 550333"/>
              <a:gd name="connsiteY19" fmla="*/ 298808 h 1331741"/>
              <a:gd name="connsiteX20" fmla="*/ 59266 w 550333"/>
              <a:gd name="connsiteY20" fmla="*/ 273408 h 1331741"/>
              <a:gd name="connsiteX21" fmla="*/ 33866 w 550333"/>
              <a:gd name="connsiteY21" fmla="*/ 214141 h 1331741"/>
              <a:gd name="connsiteX22" fmla="*/ 16933 w 550333"/>
              <a:gd name="connsiteY22" fmla="*/ 188741 h 1331741"/>
              <a:gd name="connsiteX23" fmla="*/ 0 w 550333"/>
              <a:gd name="connsiteY23" fmla="*/ 154875 h 1331741"/>
              <a:gd name="connsiteX24" fmla="*/ 8466 w 550333"/>
              <a:gd name="connsiteY24" fmla="*/ 129475 h 1331741"/>
              <a:gd name="connsiteX25" fmla="*/ 25400 w 550333"/>
              <a:gd name="connsiteY25" fmla="*/ 112541 h 1331741"/>
              <a:gd name="connsiteX26" fmla="*/ 135466 w 550333"/>
              <a:gd name="connsiteY26" fmla="*/ 95608 h 1331741"/>
              <a:gd name="connsiteX27" fmla="*/ 160866 w 550333"/>
              <a:gd name="connsiteY27" fmla="*/ 44808 h 1331741"/>
              <a:gd name="connsiteX28" fmla="*/ 152400 w 550333"/>
              <a:gd name="connsiteY28" fmla="*/ 2475 h 1331741"/>
              <a:gd name="connsiteX29" fmla="*/ 177800 w 550333"/>
              <a:gd name="connsiteY29" fmla="*/ 10941 h 1331741"/>
              <a:gd name="connsiteX30" fmla="*/ 262466 w 550333"/>
              <a:gd name="connsiteY30" fmla="*/ 87141 h 1331741"/>
              <a:gd name="connsiteX31" fmla="*/ 287866 w 550333"/>
              <a:gd name="connsiteY31" fmla="*/ 95608 h 1331741"/>
              <a:gd name="connsiteX32" fmla="*/ 516466 w 550333"/>
              <a:gd name="connsiteY32" fmla="*/ 121008 h 133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0333" h="1331741">
                <a:moveTo>
                  <a:pt x="550333" y="1331741"/>
                </a:moveTo>
                <a:cubicBezTo>
                  <a:pt x="544689" y="1317630"/>
                  <a:pt x="538206" y="1303826"/>
                  <a:pt x="533400" y="1289408"/>
                </a:cubicBezTo>
                <a:cubicBezTo>
                  <a:pt x="522321" y="1256172"/>
                  <a:pt x="529649" y="1251984"/>
                  <a:pt x="508000" y="1221675"/>
                </a:cubicBezTo>
                <a:cubicBezTo>
                  <a:pt x="501040" y="1211932"/>
                  <a:pt x="493959" y="1200061"/>
                  <a:pt x="482600" y="1196275"/>
                </a:cubicBezTo>
                <a:cubicBezTo>
                  <a:pt x="458355" y="1188193"/>
                  <a:pt x="431800" y="1190630"/>
                  <a:pt x="406400" y="1187808"/>
                </a:cubicBezTo>
                <a:cubicBezTo>
                  <a:pt x="390872" y="1172281"/>
                  <a:pt x="374131" y="1157137"/>
                  <a:pt x="364066" y="1137008"/>
                </a:cubicBezTo>
                <a:cubicBezTo>
                  <a:pt x="356084" y="1121043"/>
                  <a:pt x="357842" y="1100487"/>
                  <a:pt x="347133" y="1086208"/>
                </a:cubicBezTo>
                <a:cubicBezTo>
                  <a:pt x="315628" y="1044200"/>
                  <a:pt x="329560" y="1064082"/>
                  <a:pt x="304800" y="1026941"/>
                </a:cubicBezTo>
                <a:cubicBezTo>
                  <a:pt x="299155" y="990252"/>
                  <a:pt x="293969" y="953490"/>
                  <a:pt x="287866" y="916875"/>
                </a:cubicBezTo>
                <a:cubicBezTo>
                  <a:pt x="285500" y="902680"/>
                  <a:pt x="281901" y="888713"/>
                  <a:pt x="279400" y="874541"/>
                </a:cubicBezTo>
                <a:cubicBezTo>
                  <a:pt x="273433" y="840730"/>
                  <a:pt x="268111" y="806808"/>
                  <a:pt x="262466" y="772941"/>
                </a:cubicBezTo>
                <a:cubicBezTo>
                  <a:pt x="260999" y="764138"/>
                  <a:pt x="256452" y="756122"/>
                  <a:pt x="254000" y="747541"/>
                </a:cubicBezTo>
                <a:cubicBezTo>
                  <a:pt x="250803" y="736353"/>
                  <a:pt x="250737" y="724083"/>
                  <a:pt x="245533" y="713675"/>
                </a:cubicBezTo>
                <a:cubicBezTo>
                  <a:pt x="241963" y="706535"/>
                  <a:pt x="234244" y="702386"/>
                  <a:pt x="228600" y="696741"/>
                </a:cubicBezTo>
                <a:cubicBezTo>
                  <a:pt x="195408" y="613766"/>
                  <a:pt x="231014" y="692137"/>
                  <a:pt x="186266" y="620541"/>
                </a:cubicBezTo>
                <a:cubicBezTo>
                  <a:pt x="179577" y="609838"/>
                  <a:pt x="176906" y="596772"/>
                  <a:pt x="169333" y="586675"/>
                </a:cubicBezTo>
                <a:cubicBezTo>
                  <a:pt x="159754" y="573903"/>
                  <a:pt x="146755" y="564097"/>
                  <a:pt x="135466" y="552808"/>
                </a:cubicBezTo>
                <a:cubicBezTo>
                  <a:pt x="124177" y="524586"/>
                  <a:pt x="108973" y="497630"/>
                  <a:pt x="101600" y="468141"/>
                </a:cubicBezTo>
                <a:cubicBezTo>
                  <a:pt x="89643" y="420314"/>
                  <a:pt x="95415" y="445685"/>
                  <a:pt x="84666" y="391941"/>
                </a:cubicBezTo>
                <a:cubicBezTo>
                  <a:pt x="81844" y="360897"/>
                  <a:pt x="82732" y="329288"/>
                  <a:pt x="76200" y="298808"/>
                </a:cubicBezTo>
                <a:cubicBezTo>
                  <a:pt x="74068" y="288858"/>
                  <a:pt x="64315" y="282243"/>
                  <a:pt x="59266" y="273408"/>
                </a:cubicBezTo>
                <a:cubicBezTo>
                  <a:pt x="-11194" y="150104"/>
                  <a:pt x="81351" y="309112"/>
                  <a:pt x="33866" y="214141"/>
                </a:cubicBezTo>
                <a:cubicBezTo>
                  <a:pt x="29315" y="205040"/>
                  <a:pt x="21981" y="197576"/>
                  <a:pt x="16933" y="188741"/>
                </a:cubicBezTo>
                <a:cubicBezTo>
                  <a:pt x="10671" y="177783"/>
                  <a:pt x="5644" y="166164"/>
                  <a:pt x="0" y="154875"/>
                </a:cubicBezTo>
                <a:cubicBezTo>
                  <a:pt x="2822" y="146408"/>
                  <a:pt x="3874" y="137128"/>
                  <a:pt x="8466" y="129475"/>
                </a:cubicBezTo>
                <a:cubicBezTo>
                  <a:pt x="12573" y="122630"/>
                  <a:pt x="18555" y="116648"/>
                  <a:pt x="25400" y="112541"/>
                </a:cubicBezTo>
                <a:cubicBezTo>
                  <a:pt x="49808" y="97897"/>
                  <a:pt x="130587" y="96096"/>
                  <a:pt x="135466" y="95608"/>
                </a:cubicBezTo>
                <a:cubicBezTo>
                  <a:pt x="144029" y="82764"/>
                  <a:pt x="160866" y="62337"/>
                  <a:pt x="160866" y="44808"/>
                </a:cubicBezTo>
                <a:cubicBezTo>
                  <a:pt x="160866" y="30418"/>
                  <a:pt x="145964" y="15346"/>
                  <a:pt x="152400" y="2475"/>
                </a:cubicBezTo>
                <a:cubicBezTo>
                  <a:pt x="156391" y="-5507"/>
                  <a:pt x="169333" y="8119"/>
                  <a:pt x="177800" y="10941"/>
                </a:cubicBezTo>
                <a:cubicBezTo>
                  <a:pt x="203067" y="36208"/>
                  <a:pt x="231574" y="67834"/>
                  <a:pt x="262466" y="87141"/>
                </a:cubicBezTo>
                <a:cubicBezTo>
                  <a:pt x="270034" y="91871"/>
                  <a:pt x="279243" y="93308"/>
                  <a:pt x="287866" y="95608"/>
                </a:cubicBezTo>
                <a:cubicBezTo>
                  <a:pt x="421617" y="131275"/>
                  <a:pt x="365372" y="121008"/>
                  <a:pt x="516466" y="121008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344ACECC-C551-1C09-C60A-5E3C4A2069A2}"/>
              </a:ext>
            </a:extLst>
          </p:cNvPr>
          <p:cNvSpPr/>
          <p:nvPr/>
        </p:nvSpPr>
        <p:spPr>
          <a:xfrm>
            <a:off x="2659207" y="1831670"/>
            <a:ext cx="279400" cy="1083734"/>
          </a:xfrm>
          <a:custGeom>
            <a:avLst/>
            <a:gdLst>
              <a:gd name="connsiteX0" fmla="*/ 279400 w 279400"/>
              <a:gd name="connsiteY0" fmla="*/ 1083734 h 1083734"/>
              <a:gd name="connsiteX1" fmla="*/ 262467 w 279400"/>
              <a:gd name="connsiteY1" fmla="*/ 1041400 h 1083734"/>
              <a:gd name="connsiteX2" fmla="*/ 254000 w 279400"/>
              <a:gd name="connsiteY2" fmla="*/ 1007534 h 1083734"/>
              <a:gd name="connsiteX3" fmla="*/ 245533 w 279400"/>
              <a:gd name="connsiteY3" fmla="*/ 982134 h 1083734"/>
              <a:gd name="connsiteX4" fmla="*/ 228600 w 279400"/>
              <a:gd name="connsiteY4" fmla="*/ 863600 h 1083734"/>
              <a:gd name="connsiteX5" fmla="*/ 211667 w 279400"/>
              <a:gd name="connsiteY5" fmla="*/ 838200 h 1083734"/>
              <a:gd name="connsiteX6" fmla="*/ 177800 w 279400"/>
              <a:gd name="connsiteY6" fmla="*/ 753534 h 1083734"/>
              <a:gd name="connsiteX7" fmla="*/ 160867 w 279400"/>
              <a:gd name="connsiteY7" fmla="*/ 736600 h 1083734"/>
              <a:gd name="connsiteX8" fmla="*/ 152400 w 279400"/>
              <a:gd name="connsiteY8" fmla="*/ 711200 h 1083734"/>
              <a:gd name="connsiteX9" fmla="*/ 118533 w 279400"/>
              <a:gd name="connsiteY9" fmla="*/ 651934 h 1083734"/>
              <a:gd name="connsiteX10" fmla="*/ 84667 w 279400"/>
              <a:gd name="connsiteY10" fmla="*/ 609600 h 1083734"/>
              <a:gd name="connsiteX11" fmla="*/ 93133 w 279400"/>
              <a:gd name="connsiteY11" fmla="*/ 516467 h 1083734"/>
              <a:gd name="connsiteX12" fmla="*/ 93133 w 279400"/>
              <a:gd name="connsiteY12" fmla="*/ 457200 h 1083734"/>
              <a:gd name="connsiteX13" fmla="*/ 67733 w 279400"/>
              <a:gd name="connsiteY13" fmla="*/ 440267 h 1083734"/>
              <a:gd name="connsiteX14" fmla="*/ 84667 w 279400"/>
              <a:gd name="connsiteY14" fmla="*/ 347134 h 1083734"/>
              <a:gd name="connsiteX15" fmla="*/ 101600 w 279400"/>
              <a:gd name="connsiteY15" fmla="*/ 330200 h 1083734"/>
              <a:gd name="connsiteX16" fmla="*/ 50800 w 279400"/>
              <a:gd name="connsiteY16" fmla="*/ 42334 h 1083734"/>
              <a:gd name="connsiteX17" fmla="*/ 16933 w 279400"/>
              <a:gd name="connsiteY17" fmla="*/ 8467 h 1083734"/>
              <a:gd name="connsiteX18" fmla="*/ 0 w 279400"/>
              <a:gd name="connsiteY18" fmla="*/ 0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9400" h="1083734">
                <a:moveTo>
                  <a:pt x="279400" y="1083734"/>
                </a:moveTo>
                <a:cubicBezTo>
                  <a:pt x="273756" y="1069623"/>
                  <a:pt x="267273" y="1055818"/>
                  <a:pt x="262467" y="1041400"/>
                </a:cubicBezTo>
                <a:cubicBezTo>
                  <a:pt x="258787" y="1030361"/>
                  <a:pt x="257197" y="1018722"/>
                  <a:pt x="254000" y="1007534"/>
                </a:cubicBezTo>
                <a:cubicBezTo>
                  <a:pt x="251548" y="998953"/>
                  <a:pt x="248355" y="990601"/>
                  <a:pt x="245533" y="982134"/>
                </a:cubicBezTo>
                <a:cubicBezTo>
                  <a:pt x="239889" y="942623"/>
                  <a:pt x="237741" y="902452"/>
                  <a:pt x="228600" y="863600"/>
                </a:cubicBezTo>
                <a:cubicBezTo>
                  <a:pt x="226269" y="853695"/>
                  <a:pt x="215800" y="847499"/>
                  <a:pt x="211667" y="838200"/>
                </a:cubicBezTo>
                <a:cubicBezTo>
                  <a:pt x="193309" y="796895"/>
                  <a:pt x="200900" y="788185"/>
                  <a:pt x="177800" y="753534"/>
                </a:cubicBezTo>
                <a:cubicBezTo>
                  <a:pt x="173372" y="746892"/>
                  <a:pt x="166511" y="742245"/>
                  <a:pt x="160867" y="736600"/>
                </a:cubicBezTo>
                <a:cubicBezTo>
                  <a:pt x="158045" y="728133"/>
                  <a:pt x="155916" y="719403"/>
                  <a:pt x="152400" y="711200"/>
                </a:cubicBezTo>
                <a:cubicBezTo>
                  <a:pt x="144376" y="692476"/>
                  <a:pt x="131617" y="668289"/>
                  <a:pt x="118533" y="651934"/>
                </a:cubicBezTo>
                <a:cubicBezTo>
                  <a:pt x="70284" y="591622"/>
                  <a:pt x="136776" y="687764"/>
                  <a:pt x="84667" y="609600"/>
                </a:cubicBezTo>
                <a:cubicBezTo>
                  <a:pt x="87489" y="578556"/>
                  <a:pt x="88725" y="547326"/>
                  <a:pt x="93133" y="516467"/>
                </a:cubicBezTo>
                <a:cubicBezTo>
                  <a:pt x="97165" y="488240"/>
                  <a:pt x="114345" y="489017"/>
                  <a:pt x="93133" y="457200"/>
                </a:cubicBezTo>
                <a:cubicBezTo>
                  <a:pt x="87489" y="448733"/>
                  <a:pt x="76200" y="445911"/>
                  <a:pt x="67733" y="440267"/>
                </a:cubicBezTo>
                <a:cubicBezTo>
                  <a:pt x="68901" y="430925"/>
                  <a:pt x="72302" y="367743"/>
                  <a:pt x="84667" y="347134"/>
                </a:cubicBezTo>
                <a:cubicBezTo>
                  <a:pt x="88774" y="340289"/>
                  <a:pt x="95956" y="335845"/>
                  <a:pt x="101600" y="330200"/>
                </a:cubicBezTo>
                <a:cubicBezTo>
                  <a:pt x="98955" y="295812"/>
                  <a:pt x="112015" y="103549"/>
                  <a:pt x="50800" y="42334"/>
                </a:cubicBezTo>
                <a:cubicBezTo>
                  <a:pt x="39511" y="31045"/>
                  <a:pt x="31212" y="15607"/>
                  <a:pt x="16933" y="8467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849018FD-4091-C7B7-89E3-ACB3AB755D3F}"/>
              </a:ext>
            </a:extLst>
          </p:cNvPr>
          <p:cNvSpPr/>
          <p:nvPr/>
        </p:nvSpPr>
        <p:spPr>
          <a:xfrm>
            <a:off x="4555067" y="3115733"/>
            <a:ext cx="1540933" cy="1237515"/>
          </a:xfrm>
          <a:custGeom>
            <a:avLst/>
            <a:gdLst>
              <a:gd name="connsiteX0" fmla="*/ 1540933 w 1540933"/>
              <a:gd name="connsiteY0" fmla="*/ 575734 h 1237515"/>
              <a:gd name="connsiteX1" fmla="*/ 1524000 w 1540933"/>
              <a:gd name="connsiteY1" fmla="*/ 499534 h 1237515"/>
              <a:gd name="connsiteX2" fmla="*/ 1507067 w 1540933"/>
              <a:gd name="connsiteY2" fmla="*/ 448734 h 1237515"/>
              <a:gd name="connsiteX3" fmla="*/ 1388533 w 1540933"/>
              <a:gd name="connsiteY3" fmla="*/ 431800 h 1237515"/>
              <a:gd name="connsiteX4" fmla="*/ 1363133 w 1540933"/>
              <a:gd name="connsiteY4" fmla="*/ 397934 h 1237515"/>
              <a:gd name="connsiteX5" fmla="*/ 1354667 w 1540933"/>
              <a:gd name="connsiteY5" fmla="*/ 372534 h 1237515"/>
              <a:gd name="connsiteX6" fmla="*/ 1329267 w 1540933"/>
              <a:gd name="connsiteY6" fmla="*/ 355600 h 1237515"/>
              <a:gd name="connsiteX7" fmla="*/ 1295400 w 1540933"/>
              <a:gd name="connsiteY7" fmla="*/ 330200 h 1237515"/>
              <a:gd name="connsiteX8" fmla="*/ 1270000 w 1540933"/>
              <a:gd name="connsiteY8" fmla="*/ 304800 h 1237515"/>
              <a:gd name="connsiteX9" fmla="*/ 1236133 w 1540933"/>
              <a:gd name="connsiteY9" fmla="*/ 287867 h 1237515"/>
              <a:gd name="connsiteX10" fmla="*/ 1210733 w 1540933"/>
              <a:gd name="connsiteY10" fmla="*/ 270934 h 1237515"/>
              <a:gd name="connsiteX11" fmla="*/ 1159933 w 1540933"/>
              <a:gd name="connsiteY11" fmla="*/ 186267 h 1237515"/>
              <a:gd name="connsiteX12" fmla="*/ 1151467 w 1540933"/>
              <a:gd name="connsiteY12" fmla="*/ 152400 h 1237515"/>
              <a:gd name="connsiteX13" fmla="*/ 1126067 w 1540933"/>
              <a:gd name="connsiteY13" fmla="*/ 127000 h 1237515"/>
              <a:gd name="connsiteX14" fmla="*/ 1109133 w 1540933"/>
              <a:gd name="connsiteY14" fmla="*/ 101600 h 1237515"/>
              <a:gd name="connsiteX15" fmla="*/ 1092200 w 1540933"/>
              <a:gd name="connsiteY15" fmla="*/ 67734 h 1237515"/>
              <a:gd name="connsiteX16" fmla="*/ 1083733 w 1540933"/>
              <a:gd name="connsiteY16" fmla="*/ 42334 h 1237515"/>
              <a:gd name="connsiteX17" fmla="*/ 1066800 w 1540933"/>
              <a:gd name="connsiteY17" fmla="*/ 25400 h 1237515"/>
              <a:gd name="connsiteX18" fmla="*/ 1016000 w 1540933"/>
              <a:gd name="connsiteY18" fmla="*/ 0 h 1237515"/>
              <a:gd name="connsiteX19" fmla="*/ 939800 w 1540933"/>
              <a:gd name="connsiteY19" fmla="*/ 16934 h 1237515"/>
              <a:gd name="connsiteX20" fmla="*/ 914400 w 1540933"/>
              <a:gd name="connsiteY20" fmla="*/ 33867 h 1237515"/>
              <a:gd name="connsiteX21" fmla="*/ 846667 w 1540933"/>
              <a:gd name="connsiteY21" fmla="*/ 16934 h 1237515"/>
              <a:gd name="connsiteX22" fmla="*/ 812800 w 1540933"/>
              <a:gd name="connsiteY22" fmla="*/ 25400 h 1237515"/>
              <a:gd name="connsiteX23" fmla="*/ 787400 w 1540933"/>
              <a:gd name="connsiteY23" fmla="*/ 76200 h 1237515"/>
              <a:gd name="connsiteX24" fmla="*/ 770467 w 1540933"/>
              <a:gd name="connsiteY24" fmla="*/ 93134 h 1237515"/>
              <a:gd name="connsiteX25" fmla="*/ 719667 w 1540933"/>
              <a:gd name="connsiteY25" fmla="*/ 169334 h 1237515"/>
              <a:gd name="connsiteX26" fmla="*/ 694267 w 1540933"/>
              <a:gd name="connsiteY26" fmla="*/ 177800 h 1237515"/>
              <a:gd name="connsiteX27" fmla="*/ 677333 w 1540933"/>
              <a:gd name="connsiteY27" fmla="*/ 194734 h 1237515"/>
              <a:gd name="connsiteX28" fmla="*/ 643467 w 1540933"/>
              <a:gd name="connsiteY28" fmla="*/ 220134 h 1237515"/>
              <a:gd name="connsiteX29" fmla="*/ 635000 w 1540933"/>
              <a:gd name="connsiteY29" fmla="*/ 262467 h 1237515"/>
              <a:gd name="connsiteX30" fmla="*/ 609600 w 1540933"/>
              <a:gd name="connsiteY30" fmla="*/ 279400 h 1237515"/>
              <a:gd name="connsiteX31" fmla="*/ 584200 w 1540933"/>
              <a:gd name="connsiteY31" fmla="*/ 304800 h 1237515"/>
              <a:gd name="connsiteX32" fmla="*/ 567267 w 1540933"/>
              <a:gd name="connsiteY32" fmla="*/ 338667 h 1237515"/>
              <a:gd name="connsiteX33" fmla="*/ 541867 w 1540933"/>
              <a:gd name="connsiteY33" fmla="*/ 406400 h 1237515"/>
              <a:gd name="connsiteX34" fmla="*/ 524933 w 1540933"/>
              <a:gd name="connsiteY34" fmla="*/ 423334 h 1237515"/>
              <a:gd name="connsiteX35" fmla="*/ 508000 w 1540933"/>
              <a:gd name="connsiteY35" fmla="*/ 524934 h 1237515"/>
              <a:gd name="connsiteX36" fmla="*/ 491067 w 1540933"/>
              <a:gd name="connsiteY36" fmla="*/ 575734 h 1237515"/>
              <a:gd name="connsiteX37" fmla="*/ 465667 w 1540933"/>
              <a:gd name="connsiteY37" fmla="*/ 668867 h 1237515"/>
              <a:gd name="connsiteX38" fmla="*/ 440267 w 1540933"/>
              <a:gd name="connsiteY38" fmla="*/ 694267 h 1237515"/>
              <a:gd name="connsiteX39" fmla="*/ 389467 w 1540933"/>
              <a:gd name="connsiteY39" fmla="*/ 711200 h 1237515"/>
              <a:gd name="connsiteX40" fmla="*/ 364067 w 1540933"/>
              <a:gd name="connsiteY40" fmla="*/ 728134 h 1237515"/>
              <a:gd name="connsiteX41" fmla="*/ 313267 w 1540933"/>
              <a:gd name="connsiteY41" fmla="*/ 753534 h 1237515"/>
              <a:gd name="connsiteX42" fmla="*/ 270933 w 1540933"/>
              <a:gd name="connsiteY42" fmla="*/ 795867 h 1237515"/>
              <a:gd name="connsiteX43" fmla="*/ 228600 w 1540933"/>
              <a:gd name="connsiteY43" fmla="*/ 804334 h 1237515"/>
              <a:gd name="connsiteX44" fmla="*/ 203200 w 1540933"/>
              <a:gd name="connsiteY44" fmla="*/ 812800 h 1237515"/>
              <a:gd name="connsiteX45" fmla="*/ 177800 w 1540933"/>
              <a:gd name="connsiteY45" fmla="*/ 829734 h 1237515"/>
              <a:gd name="connsiteX46" fmla="*/ 169333 w 1540933"/>
              <a:gd name="connsiteY46" fmla="*/ 863600 h 1237515"/>
              <a:gd name="connsiteX47" fmla="*/ 160867 w 1540933"/>
              <a:gd name="connsiteY47" fmla="*/ 889000 h 1237515"/>
              <a:gd name="connsiteX48" fmla="*/ 110067 w 1540933"/>
              <a:gd name="connsiteY48" fmla="*/ 922867 h 1237515"/>
              <a:gd name="connsiteX49" fmla="*/ 118533 w 1540933"/>
              <a:gd name="connsiteY49" fmla="*/ 948267 h 1237515"/>
              <a:gd name="connsiteX50" fmla="*/ 135467 w 1540933"/>
              <a:gd name="connsiteY50" fmla="*/ 965200 h 1237515"/>
              <a:gd name="connsiteX51" fmla="*/ 118533 w 1540933"/>
              <a:gd name="connsiteY51" fmla="*/ 1143000 h 1237515"/>
              <a:gd name="connsiteX52" fmla="*/ 127000 w 1540933"/>
              <a:gd name="connsiteY52" fmla="*/ 1236134 h 1237515"/>
              <a:gd name="connsiteX53" fmla="*/ 118533 w 1540933"/>
              <a:gd name="connsiteY53" fmla="*/ 1210734 h 1237515"/>
              <a:gd name="connsiteX54" fmla="*/ 93133 w 1540933"/>
              <a:gd name="connsiteY54" fmla="*/ 1151467 h 1237515"/>
              <a:gd name="connsiteX55" fmla="*/ 42333 w 1540933"/>
              <a:gd name="connsiteY55" fmla="*/ 1185334 h 1237515"/>
              <a:gd name="connsiteX56" fmla="*/ 16933 w 1540933"/>
              <a:gd name="connsiteY56" fmla="*/ 1193800 h 1237515"/>
              <a:gd name="connsiteX57" fmla="*/ 42333 w 1540933"/>
              <a:gd name="connsiteY57" fmla="*/ 1176867 h 1237515"/>
              <a:gd name="connsiteX58" fmla="*/ 67733 w 1540933"/>
              <a:gd name="connsiteY58" fmla="*/ 1168400 h 1237515"/>
              <a:gd name="connsiteX59" fmla="*/ 110067 w 1540933"/>
              <a:gd name="connsiteY59" fmla="*/ 1143000 h 1237515"/>
              <a:gd name="connsiteX60" fmla="*/ 118533 w 1540933"/>
              <a:gd name="connsiteY60" fmla="*/ 1117600 h 1237515"/>
              <a:gd name="connsiteX61" fmla="*/ 67733 w 1540933"/>
              <a:gd name="connsiteY61" fmla="*/ 1100667 h 1237515"/>
              <a:gd name="connsiteX62" fmla="*/ 0 w 1540933"/>
              <a:gd name="connsiteY62" fmla="*/ 1092200 h 1237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540933" h="1237515">
                <a:moveTo>
                  <a:pt x="1540933" y="575734"/>
                </a:moveTo>
                <a:cubicBezTo>
                  <a:pt x="1535289" y="550334"/>
                  <a:pt x="1530704" y="524675"/>
                  <a:pt x="1524000" y="499534"/>
                </a:cubicBezTo>
                <a:cubicBezTo>
                  <a:pt x="1519401" y="482287"/>
                  <a:pt x="1523032" y="456716"/>
                  <a:pt x="1507067" y="448734"/>
                </a:cubicBezTo>
                <a:cubicBezTo>
                  <a:pt x="1471368" y="430884"/>
                  <a:pt x="1388533" y="431800"/>
                  <a:pt x="1388533" y="431800"/>
                </a:cubicBezTo>
                <a:cubicBezTo>
                  <a:pt x="1380066" y="420511"/>
                  <a:pt x="1370134" y="410186"/>
                  <a:pt x="1363133" y="397934"/>
                </a:cubicBezTo>
                <a:cubicBezTo>
                  <a:pt x="1358705" y="390185"/>
                  <a:pt x="1360242" y="379503"/>
                  <a:pt x="1354667" y="372534"/>
                </a:cubicBezTo>
                <a:cubicBezTo>
                  <a:pt x="1348310" y="364588"/>
                  <a:pt x="1337547" y="361515"/>
                  <a:pt x="1329267" y="355600"/>
                </a:cubicBezTo>
                <a:cubicBezTo>
                  <a:pt x="1317784" y="347398"/>
                  <a:pt x="1306114" y="339383"/>
                  <a:pt x="1295400" y="330200"/>
                </a:cubicBezTo>
                <a:cubicBezTo>
                  <a:pt x="1286309" y="322408"/>
                  <a:pt x="1279743" y="311759"/>
                  <a:pt x="1270000" y="304800"/>
                </a:cubicBezTo>
                <a:cubicBezTo>
                  <a:pt x="1259729" y="297464"/>
                  <a:pt x="1247092" y="294129"/>
                  <a:pt x="1236133" y="287867"/>
                </a:cubicBezTo>
                <a:cubicBezTo>
                  <a:pt x="1227298" y="282819"/>
                  <a:pt x="1219200" y="276578"/>
                  <a:pt x="1210733" y="270934"/>
                </a:cubicBezTo>
                <a:cubicBezTo>
                  <a:pt x="1173297" y="196060"/>
                  <a:pt x="1194717" y="221049"/>
                  <a:pt x="1159933" y="186267"/>
                </a:cubicBezTo>
                <a:cubicBezTo>
                  <a:pt x="1157111" y="174978"/>
                  <a:pt x="1157240" y="162503"/>
                  <a:pt x="1151467" y="152400"/>
                </a:cubicBezTo>
                <a:cubicBezTo>
                  <a:pt x="1145527" y="142004"/>
                  <a:pt x="1133732" y="136198"/>
                  <a:pt x="1126067" y="127000"/>
                </a:cubicBezTo>
                <a:cubicBezTo>
                  <a:pt x="1119553" y="119183"/>
                  <a:pt x="1114182" y="110435"/>
                  <a:pt x="1109133" y="101600"/>
                </a:cubicBezTo>
                <a:cubicBezTo>
                  <a:pt x="1102871" y="90642"/>
                  <a:pt x="1097172" y="79335"/>
                  <a:pt x="1092200" y="67734"/>
                </a:cubicBezTo>
                <a:cubicBezTo>
                  <a:pt x="1088684" y="59531"/>
                  <a:pt x="1088325" y="49987"/>
                  <a:pt x="1083733" y="42334"/>
                </a:cubicBezTo>
                <a:cubicBezTo>
                  <a:pt x="1079626" y="35489"/>
                  <a:pt x="1073033" y="30387"/>
                  <a:pt x="1066800" y="25400"/>
                </a:cubicBezTo>
                <a:cubicBezTo>
                  <a:pt x="1043355" y="6644"/>
                  <a:pt x="1042826" y="8942"/>
                  <a:pt x="1016000" y="0"/>
                </a:cubicBezTo>
                <a:cubicBezTo>
                  <a:pt x="990600" y="5645"/>
                  <a:pt x="964484" y="8706"/>
                  <a:pt x="939800" y="16934"/>
                </a:cubicBezTo>
                <a:cubicBezTo>
                  <a:pt x="930147" y="20152"/>
                  <a:pt x="924576" y="33867"/>
                  <a:pt x="914400" y="33867"/>
                </a:cubicBezTo>
                <a:cubicBezTo>
                  <a:pt x="891127" y="33867"/>
                  <a:pt x="869245" y="22578"/>
                  <a:pt x="846667" y="16934"/>
                </a:cubicBezTo>
                <a:cubicBezTo>
                  <a:pt x="835378" y="19756"/>
                  <a:pt x="823208" y="20196"/>
                  <a:pt x="812800" y="25400"/>
                </a:cubicBezTo>
                <a:cubicBezTo>
                  <a:pt x="786513" y="38544"/>
                  <a:pt x="799445" y="52109"/>
                  <a:pt x="787400" y="76200"/>
                </a:cubicBezTo>
                <a:cubicBezTo>
                  <a:pt x="783830" y="83340"/>
                  <a:pt x="774895" y="86492"/>
                  <a:pt x="770467" y="93134"/>
                </a:cubicBezTo>
                <a:cubicBezTo>
                  <a:pt x="743819" y="133105"/>
                  <a:pt x="763754" y="131545"/>
                  <a:pt x="719667" y="169334"/>
                </a:cubicBezTo>
                <a:cubicBezTo>
                  <a:pt x="712891" y="175142"/>
                  <a:pt x="702734" y="174978"/>
                  <a:pt x="694267" y="177800"/>
                </a:cubicBezTo>
                <a:cubicBezTo>
                  <a:pt x="688622" y="183445"/>
                  <a:pt x="683465" y="189624"/>
                  <a:pt x="677333" y="194734"/>
                </a:cubicBezTo>
                <a:cubicBezTo>
                  <a:pt x="666493" y="203768"/>
                  <a:pt x="650946" y="208168"/>
                  <a:pt x="643467" y="220134"/>
                </a:cubicBezTo>
                <a:cubicBezTo>
                  <a:pt x="635840" y="232337"/>
                  <a:pt x="642140" y="249973"/>
                  <a:pt x="635000" y="262467"/>
                </a:cubicBezTo>
                <a:cubicBezTo>
                  <a:pt x="629951" y="271302"/>
                  <a:pt x="617417" y="272886"/>
                  <a:pt x="609600" y="279400"/>
                </a:cubicBezTo>
                <a:cubicBezTo>
                  <a:pt x="600402" y="287065"/>
                  <a:pt x="592667" y="296333"/>
                  <a:pt x="584200" y="304800"/>
                </a:cubicBezTo>
                <a:cubicBezTo>
                  <a:pt x="578556" y="316089"/>
                  <a:pt x="572239" y="327066"/>
                  <a:pt x="567267" y="338667"/>
                </a:cubicBezTo>
                <a:cubicBezTo>
                  <a:pt x="554115" y="369355"/>
                  <a:pt x="561908" y="371329"/>
                  <a:pt x="541867" y="406400"/>
                </a:cubicBezTo>
                <a:cubicBezTo>
                  <a:pt x="537906" y="413331"/>
                  <a:pt x="530578" y="417689"/>
                  <a:pt x="524933" y="423334"/>
                </a:cubicBezTo>
                <a:cubicBezTo>
                  <a:pt x="501784" y="492787"/>
                  <a:pt x="536358" y="383142"/>
                  <a:pt x="508000" y="524934"/>
                </a:cubicBezTo>
                <a:cubicBezTo>
                  <a:pt x="504499" y="542437"/>
                  <a:pt x="494002" y="558128"/>
                  <a:pt x="491067" y="575734"/>
                </a:cubicBezTo>
                <a:cubicBezTo>
                  <a:pt x="485487" y="609212"/>
                  <a:pt x="484208" y="639202"/>
                  <a:pt x="465667" y="668867"/>
                </a:cubicBezTo>
                <a:cubicBezTo>
                  <a:pt x="459321" y="679021"/>
                  <a:pt x="450734" y="688452"/>
                  <a:pt x="440267" y="694267"/>
                </a:cubicBezTo>
                <a:cubicBezTo>
                  <a:pt x="424664" y="702935"/>
                  <a:pt x="389467" y="711200"/>
                  <a:pt x="389467" y="711200"/>
                </a:cubicBezTo>
                <a:cubicBezTo>
                  <a:pt x="381000" y="716845"/>
                  <a:pt x="372962" y="723192"/>
                  <a:pt x="364067" y="728134"/>
                </a:cubicBezTo>
                <a:cubicBezTo>
                  <a:pt x="347517" y="737328"/>
                  <a:pt x="328413" y="742175"/>
                  <a:pt x="313267" y="753534"/>
                </a:cubicBezTo>
                <a:cubicBezTo>
                  <a:pt x="271874" y="784578"/>
                  <a:pt x="323614" y="776112"/>
                  <a:pt x="270933" y="795867"/>
                </a:cubicBezTo>
                <a:cubicBezTo>
                  <a:pt x="257459" y="800920"/>
                  <a:pt x="242561" y="800844"/>
                  <a:pt x="228600" y="804334"/>
                </a:cubicBezTo>
                <a:cubicBezTo>
                  <a:pt x="219942" y="806498"/>
                  <a:pt x="211667" y="809978"/>
                  <a:pt x="203200" y="812800"/>
                </a:cubicBezTo>
                <a:cubicBezTo>
                  <a:pt x="194733" y="818445"/>
                  <a:pt x="183445" y="821267"/>
                  <a:pt x="177800" y="829734"/>
                </a:cubicBezTo>
                <a:cubicBezTo>
                  <a:pt x="171345" y="839416"/>
                  <a:pt x="172530" y="852412"/>
                  <a:pt x="169333" y="863600"/>
                </a:cubicBezTo>
                <a:cubicBezTo>
                  <a:pt x="166881" y="872181"/>
                  <a:pt x="165459" y="881347"/>
                  <a:pt x="160867" y="889000"/>
                </a:cubicBezTo>
                <a:cubicBezTo>
                  <a:pt x="149785" y="907470"/>
                  <a:pt x="127711" y="914045"/>
                  <a:pt x="110067" y="922867"/>
                </a:cubicBezTo>
                <a:cubicBezTo>
                  <a:pt x="112889" y="931334"/>
                  <a:pt x="113941" y="940614"/>
                  <a:pt x="118533" y="948267"/>
                </a:cubicBezTo>
                <a:cubicBezTo>
                  <a:pt x="122640" y="955112"/>
                  <a:pt x="135068" y="957227"/>
                  <a:pt x="135467" y="965200"/>
                </a:cubicBezTo>
                <a:cubicBezTo>
                  <a:pt x="141312" y="1082092"/>
                  <a:pt x="140492" y="1077124"/>
                  <a:pt x="118533" y="1143000"/>
                </a:cubicBezTo>
                <a:cubicBezTo>
                  <a:pt x="130921" y="1173969"/>
                  <a:pt x="150302" y="1201182"/>
                  <a:pt x="127000" y="1236134"/>
                </a:cubicBezTo>
                <a:cubicBezTo>
                  <a:pt x="122049" y="1243560"/>
                  <a:pt x="121848" y="1219020"/>
                  <a:pt x="118533" y="1210734"/>
                </a:cubicBezTo>
                <a:cubicBezTo>
                  <a:pt x="110550" y="1190778"/>
                  <a:pt x="101600" y="1171223"/>
                  <a:pt x="93133" y="1151467"/>
                </a:cubicBezTo>
                <a:cubicBezTo>
                  <a:pt x="32735" y="1171600"/>
                  <a:pt x="105758" y="1143051"/>
                  <a:pt x="42333" y="1185334"/>
                </a:cubicBezTo>
                <a:cubicBezTo>
                  <a:pt x="34907" y="1190284"/>
                  <a:pt x="25400" y="1190978"/>
                  <a:pt x="16933" y="1193800"/>
                </a:cubicBezTo>
                <a:cubicBezTo>
                  <a:pt x="25400" y="1188156"/>
                  <a:pt x="33232" y="1181418"/>
                  <a:pt x="42333" y="1176867"/>
                </a:cubicBezTo>
                <a:cubicBezTo>
                  <a:pt x="50315" y="1172876"/>
                  <a:pt x="60080" y="1172992"/>
                  <a:pt x="67733" y="1168400"/>
                </a:cubicBezTo>
                <a:cubicBezTo>
                  <a:pt x="125844" y="1133534"/>
                  <a:pt x="38113" y="1166986"/>
                  <a:pt x="110067" y="1143000"/>
                </a:cubicBezTo>
                <a:cubicBezTo>
                  <a:pt x="112889" y="1134533"/>
                  <a:pt x="124844" y="1123911"/>
                  <a:pt x="118533" y="1117600"/>
                </a:cubicBezTo>
                <a:cubicBezTo>
                  <a:pt x="105912" y="1104979"/>
                  <a:pt x="84666" y="1106311"/>
                  <a:pt x="67733" y="1100667"/>
                </a:cubicBezTo>
                <a:cubicBezTo>
                  <a:pt x="28945" y="1087738"/>
                  <a:pt x="51260" y="1092200"/>
                  <a:pt x="0" y="109220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Prostoručno: oblik 20">
            <a:extLst>
              <a:ext uri="{FF2B5EF4-FFF2-40B4-BE49-F238E27FC236}">
                <a16:creationId xmlns:a16="http://schemas.microsoft.com/office/drawing/2014/main" id="{CC3EC6CE-7ECD-A3EC-78FF-9907D4847947}"/>
              </a:ext>
            </a:extLst>
          </p:cNvPr>
          <p:cNvSpPr/>
          <p:nvPr/>
        </p:nvSpPr>
        <p:spPr>
          <a:xfrm>
            <a:off x="7690988" y="2455242"/>
            <a:ext cx="1811867" cy="930327"/>
          </a:xfrm>
          <a:custGeom>
            <a:avLst/>
            <a:gdLst>
              <a:gd name="connsiteX0" fmla="*/ 0 w 1811867"/>
              <a:gd name="connsiteY0" fmla="*/ 812800 h 930327"/>
              <a:gd name="connsiteX1" fmla="*/ 42334 w 1811867"/>
              <a:gd name="connsiteY1" fmla="*/ 838200 h 930327"/>
              <a:gd name="connsiteX2" fmla="*/ 67734 w 1811867"/>
              <a:gd name="connsiteY2" fmla="*/ 855133 h 930327"/>
              <a:gd name="connsiteX3" fmla="*/ 93134 w 1811867"/>
              <a:gd name="connsiteY3" fmla="*/ 863600 h 930327"/>
              <a:gd name="connsiteX4" fmla="*/ 110067 w 1811867"/>
              <a:gd name="connsiteY4" fmla="*/ 889000 h 930327"/>
              <a:gd name="connsiteX5" fmla="*/ 270934 w 1811867"/>
              <a:gd name="connsiteY5" fmla="*/ 905933 h 930327"/>
              <a:gd name="connsiteX6" fmla="*/ 330200 w 1811867"/>
              <a:gd name="connsiteY6" fmla="*/ 863600 h 930327"/>
              <a:gd name="connsiteX7" fmla="*/ 270934 w 1811867"/>
              <a:gd name="connsiteY7" fmla="*/ 829733 h 930327"/>
              <a:gd name="connsiteX8" fmla="*/ 194734 w 1811867"/>
              <a:gd name="connsiteY8" fmla="*/ 795866 h 930327"/>
              <a:gd name="connsiteX9" fmla="*/ 211667 w 1811867"/>
              <a:gd name="connsiteY9" fmla="*/ 719666 h 930327"/>
              <a:gd name="connsiteX10" fmla="*/ 287867 w 1811867"/>
              <a:gd name="connsiteY10" fmla="*/ 685800 h 930327"/>
              <a:gd name="connsiteX11" fmla="*/ 313267 w 1811867"/>
              <a:gd name="connsiteY11" fmla="*/ 668866 h 930327"/>
              <a:gd name="connsiteX12" fmla="*/ 448734 w 1811867"/>
              <a:gd name="connsiteY12" fmla="*/ 651933 h 930327"/>
              <a:gd name="connsiteX13" fmla="*/ 499534 w 1811867"/>
              <a:gd name="connsiteY13" fmla="*/ 643466 h 930327"/>
              <a:gd name="connsiteX14" fmla="*/ 516467 w 1811867"/>
              <a:gd name="connsiteY14" fmla="*/ 618066 h 930327"/>
              <a:gd name="connsiteX15" fmla="*/ 524934 w 1811867"/>
              <a:gd name="connsiteY15" fmla="*/ 533400 h 930327"/>
              <a:gd name="connsiteX16" fmla="*/ 567267 w 1811867"/>
              <a:gd name="connsiteY16" fmla="*/ 499533 h 930327"/>
              <a:gd name="connsiteX17" fmla="*/ 626534 w 1811867"/>
              <a:gd name="connsiteY17" fmla="*/ 448733 h 930327"/>
              <a:gd name="connsiteX18" fmla="*/ 677334 w 1811867"/>
              <a:gd name="connsiteY18" fmla="*/ 440266 h 930327"/>
              <a:gd name="connsiteX19" fmla="*/ 702734 w 1811867"/>
              <a:gd name="connsiteY19" fmla="*/ 321733 h 930327"/>
              <a:gd name="connsiteX20" fmla="*/ 728134 w 1811867"/>
              <a:gd name="connsiteY20" fmla="*/ 270933 h 930327"/>
              <a:gd name="connsiteX21" fmla="*/ 736600 w 1811867"/>
              <a:gd name="connsiteY21" fmla="*/ 135466 h 930327"/>
              <a:gd name="connsiteX22" fmla="*/ 753534 w 1811867"/>
              <a:gd name="connsiteY22" fmla="*/ 118533 h 930327"/>
              <a:gd name="connsiteX23" fmla="*/ 762000 w 1811867"/>
              <a:gd name="connsiteY23" fmla="*/ 93133 h 930327"/>
              <a:gd name="connsiteX24" fmla="*/ 787400 w 1811867"/>
              <a:gd name="connsiteY24" fmla="*/ 25400 h 930327"/>
              <a:gd name="connsiteX25" fmla="*/ 821267 w 1811867"/>
              <a:gd name="connsiteY25" fmla="*/ 16933 h 930327"/>
              <a:gd name="connsiteX26" fmla="*/ 846667 w 1811867"/>
              <a:gd name="connsiteY26" fmla="*/ 0 h 930327"/>
              <a:gd name="connsiteX27" fmla="*/ 880534 w 1811867"/>
              <a:gd name="connsiteY27" fmla="*/ 16933 h 930327"/>
              <a:gd name="connsiteX28" fmla="*/ 922867 w 1811867"/>
              <a:gd name="connsiteY28" fmla="*/ 33866 h 930327"/>
              <a:gd name="connsiteX29" fmla="*/ 956734 w 1811867"/>
              <a:gd name="connsiteY29" fmla="*/ 16933 h 930327"/>
              <a:gd name="connsiteX30" fmla="*/ 1092200 w 1811867"/>
              <a:gd name="connsiteY30" fmla="*/ 16933 h 930327"/>
              <a:gd name="connsiteX31" fmla="*/ 1109134 w 1811867"/>
              <a:gd name="connsiteY31" fmla="*/ 42333 h 930327"/>
              <a:gd name="connsiteX32" fmla="*/ 1117600 w 1811867"/>
              <a:gd name="connsiteY32" fmla="*/ 67733 h 930327"/>
              <a:gd name="connsiteX33" fmla="*/ 1109134 w 1811867"/>
              <a:gd name="connsiteY33" fmla="*/ 347133 h 930327"/>
              <a:gd name="connsiteX34" fmla="*/ 1134534 w 1811867"/>
              <a:gd name="connsiteY34" fmla="*/ 423333 h 930327"/>
              <a:gd name="connsiteX35" fmla="*/ 1126067 w 1811867"/>
              <a:gd name="connsiteY35" fmla="*/ 516466 h 930327"/>
              <a:gd name="connsiteX36" fmla="*/ 1134534 w 1811867"/>
              <a:gd name="connsiteY36" fmla="*/ 618066 h 930327"/>
              <a:gd name="connsiteX37" fmla="*/ 1143000 w 1811867"/>
              <a:gd name="connsiteY37" fmla="*/ 660400 h 930327"/>
              <a:gd name="connsiteX38" fmla="*/ 1159934 w 1811867"/>
              <a:gd name="connsiteY38" fmla="*/ 677333 h 930327"/>
              <a:gd name="connsiteX39" fmla="*/ 1227667 w 1811867"/>
              <a:gd name="connsiteY39" fmla="*/ 609600 h 930327"/>
              <a:gd name="connsiteX40" fmla="*/ 1329267 w 1811867"/>
              <a:gd name="connsiteY40" fmla="*/ 592666 h 930327"/>
              <a:gd name="connsiteX41" fmla="*/ 1405467 w 1811867"/>
              <a:gd name="connsiteY41" fmla="*/ 567266 h 930327"/>
              <a:gd name="connsiteX42" fmla="*/ 1456267 w 1811867"/>
              <a:gd name="connsiteY42" fmla="*/ 558800 h 930327"/>
              <a:gd name="connsiteX43" fmla="*/ 1490134 w 1811867"/>
              <a:gd name="connsiteY43" fmla="*/ 550333 h 930327"/>
              <a:gd name="connsiteX44" fmla="*/ 1515534 w 1811867"/>
              <a:gd name="connsiteY44" fmla="*/ 524933 h 930327"/>
              <a:gd name="connsiteX45" fmla="*/ 1540934 w 1811867"/>
              <a:gd name="connsiteY45" fmla="*/ 516466 h 930327"/>
              <a:gd name="connsiteX46" fmla="*/ 1583267 w 1811867"/>
              <a:gd name="connsiteY46" fmla="*/ 482600 h 930327"/>
              <a:gd name="connsiteX47" fmla="*/ 1617134 w 1811867"/>
              <a:gd name="connsiteY47" fmla="*/ 431800 h 930327"/>
              <a:gd name="connsiteX48" fmla="*/ 1634067 w 1811867"/>
              <a:gd name="connsiteY48" fmla="*/ 381000 h 930327"/>
              <a:gd name="connsiteX49" fmla="*/ 1676400 w 1811867"/>
              <a:gd name="connsiteY49" fmla="*/ 304800 h 930327"/>
              <a:gd name="connsiteX50" fmla="*/ 1718734 w 1811867"/>
              <a:gd name="connsiteY50" fmla="*/ 245533 h 930327"/>
              <a:gd name="connsiteX51" fmla="*/ 1761067 w 1811867"/>
              <a:gd name="connsiteY51" fmla="*/ 177800 h 930327"/>
              <a:gd name="connsiteX52" fmla="*/ 1778000 w 1811867"/>
              <a:gd name="connsiteY52" fmla="*/ 143933 h 930327"/>
              <a:gd name="connsiteX53" fmla="*/ 1803400 w 1811867"/>
              <a:gd name="connsiteY53" fmla="*/ 127000 h 930327"/>
              <a:gd name="connsiteX54" fmla="*/ 1811867 w 1811867"/>
              <a:gd name="connsiteY54" fmla="*/ 118533 h 93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811867" h="930327">
                <a:moveTo>
                  <a:pt x="0" y="812800"/>
                </a:moveTo>
                <a:cubicBezTo>
                  <a:pt x="14111" y="821267"/>
                  <a:pt x="28379" y="829478"/>
                  <a:pt x="42334" y="838200"/>
                </a:cubicBezTo>
                <a:cubicBezTo>
                  <a:pt x="50963" y="843593"/>
                  <a:pt x="58633" y="850582"/>
                  <a:pt x="67734" y="855133"/>
                </a:cubicBezTo>
                <a:cubicBezTo>
                  <a:pt x="75716" y="859124"/>
                  <a:pt x="84667" y="860778"/>
                  <a:pt x="93134" y="863600"/>
                </a:cubicBezTo>
                <a:cubicBezTo>
                  <a:pt x="98778" y="872067"/>
                  <a:pt x="105516" y="879899"/>
                  <a:pt x="110067" y="889000"/>
                </a:cubicBezTo>
                <a:cubicBezTo>
                  <a:pt x="146569" y="962004"/>
                  <a:pt x="41526" y="918678"/>
                  <a:pt x="270934" y="905933"/>
                </a:cubicBezTo>
                <a:cubicBezTo>
                  <a:pt x="330201" y="886178"/>
                  <a:pt x="316090" y="905933"/>
                  <a:pt x="330200" y="863600"/>
                </a:cubicBezTo>
                <a:cubicBezTo>
                  <a:pt x="227822" y="812408"/>
                  <a:pt x="354735" y="877618"/>
                  <a:pt x="270934" y="829733"/>
                </a:cubicBezTo>
                <a:cubicBezTo>
                  <a:pt x="243253" y="813915"/>
                  <a:pt x="224968" y="807960"/>
                  <a:pt x="194734" y="795866"/>
                </a:cubicBezTo>
                <a:cubicBezTo>
                  <a:pt x="200378" y="770466"/>
                  <a:pt x="197234" y="741316"/>
                  <a:pt x="211667" y="719666"/>
                </a:cubicBezTo>
                <a:cubicBezTo>
                  <a:pt x="220066" y="707068"/>
                  <a:pt x="268257" y="692336"/>
                  <a:pt x="287867" y="685800"/>
                </a:cubicBezTo>
                <a:cubicBezTo>
                  <a:pt x="296334" y="680155"/>
                  <a:pt x="306072" y="676061"/>
                  <a:pt x="313267" y="668866"/>
                </a:cubicBezTo>
                <a:cubicBezTo>
                  <a:pt x="370328" y="611803"/>
                  <a:pt x="249373" y="637692"/>
                  <a:pt x="448734" y="651933"/>
                </a:cubicBezTo>
                <a:cubicBezTo>
                  <a:pt x="465667" y="649111"/>
                  <a:pt x="484179" y="651143"/>
                  <a:pt x="499534" y="643466"/>
                </a:cubicBezTo>
                <a:cubicBezTo>
                  <a:pt x="508635" y="638915"/>
                  <a:pt x="514179" y="627981"/>
                  <a:pt x="516467" y="618066"/>
                </a:cubicBezTo>
                <a:cubicBezTo>
                  <a:pt x="522845" y="590430"/>
                  <a:pt x="518055" y="560916"/>
                  <a:pt x="524934" y="533400"/>
                </a:cubicBezTo>
                <a:cubicBezTo>
                  <a:pt x="527555" y="522917"/>
                  <a:pt x="562641" y="503498"/>
                  <a:pt x="567267" y="499533"/>
                </a:cubicBezTo>
                <a:cubicBezTo>
                  <a:pt x="580907" y="487842"/>
                  <a:pt x="605328" y="455802"/>
                  <a:pt x="626534" y="448733"/>
                </a:cubicBezTo>
                <a:cubicBezTo>
                  <a:pt x="642820" y="443304"/>
                  <a:pt x="660401" y="443088"/>
                  <a:pt x="677334" y="440266"/>
                </a:cubicBezTo>
                <a:cubicBezTo>
                  <a:pt x="713787" y="385586"/>
                  <a:pt x="686519" y="435240"/>
                  <a:pt x="702734" y="321733"/>
                </a:cubicBezTo>
                <a:cubicBezTo>
                  <a:pt x="705921" y="299424"/>
                  <a:pt x="715937" y="289227"/>
                  <a:pt x="728134" y="270933"/>
                </a:cubicBezTo>
                <a:cubicBezTo>
                  <a:pt x="730956" y="225777"/>
                  <a:pt x="729162" y="180094"/>
                  <a:pt x="736600" y="135466"/>
                </a:cubicBezTo>
                <a:cubicBezTo>
                  <a:pt x="737912" y="127592"/>
                  <a:pt x="749427" y="125378"/>
                  <a:pt x="753534" y="118533"/>
                </a:cubicBezTo>
                <a:cubicBezTo>
                  <a:pt x="758126" y="110880"/>
                  <a:pt x="759548" y="101714"/>
                  <a:pt x="762000" y="93133"/>
                </a:cubicBezTo>
                <a:cubicBezTo>
                  <a:pt x="766760" y="76474"/>
                  <a:pt x="772604" y="37730"/>
                  <a:pt x="787400" y="25400"/>
                </a:cubicBezTo>
                <a:cubicBezTo>
                  <a:pt x="796339" y="17951"/>
                  <a:pt x="809978" y="19755"/>
                  <a:pt x="821267" y="16933"/>
                </a:cubicBezTo>
                <a:cubicBezTo>
                  <a:pt x="829734" y="11289"/>
                  <a:pt x="836491" y="0"/>
                  <a:pt x="846667" y="0"/>
                </a:cubicBezTo>
                <a:cubicBezTo>
                  <a:pt x="859288" y="0"/>
                  <a:pt x="869000" y="11807"/>
                  <a:pt x="880534" y="16933"/>
                </a:cubicBezTo>
                <a:cubicBezTo>
                  <a:pt x="894422" y="23105"/>
                  <a:pt x="908756" y="28222"/>
                  <a:pt x="922867" y="33866"/>
                </a:cubicBezTo>
                <a:cubicBezTo>
                  <a:pt x="934156" y="28222"/>
                  <a:pt x="944489" y="19994"/>
                  <a:pt x="956734" y="16933"/>
                </a:cubicBezTo>
                <a:cubicBezTo>
                  <a:pt x="1016943" y="1881"/>
                  <a:pt x="1031991" y="9407"/>
                  <a:pt x="1092200" y="16933"/>
                </a:cubicBezTo>
                <a:cubicBezTo>
                  <a:pt x="1097845" y="25400"/>
                  <a:pt x="1104583" y="33231"/>
                  <a:pt x="1109134" y="42333"/>
                </a:cubicBezTo>
                <a:cubicBezTo>
                  <a:pt x="1113125" y="50315"/>
                  <a:pt x="1117600" y="58808"/>
                  <a:pt x="1117600" y="67733"/>
                </a:cubicBezTo>
                <a:cubicBezTo>
                  <a:pt x="1117600" y="160909"/>
                  <a:pt x="1111956" y="254000"/>
                  <a:pt x="1109134" y="347133"/>
                </a:cubicBezTo>
                <a:cubicBezTo>
                  <a:pt x="1114516" y="360588"/>
                  <a:pt x="1134534" y="405105"/>
                  <a:pt x="1134534" y="423333"/>
                </a:cubicBezTo>
                <a:cubicBezTo>
                  <a:pt x="1134534" y="454505"/>
                  <a:pt x="1128889" y="485422"/>
                  <a:pt x="1126067" y="516466"/>
                </a:cubicBezTo>
                <a:cubicBezTo>
                  <a:pt x="1128889" y="550333"/>
                  <a:pt x="1130563" y="584315"/>
                  <a:pt x="1134534" y="618066"/>
                </a:cubicBezTo>
                <a:cubicBezTo>
                  <a:pt x="1136215" y="632358"/>
                  <a:pt x="1137331" y="647173"/>
                  <a:pt x="1143000" y="660400"/>
                </a:cubicBezTo>
                <a:cubicBezTo>
                  <a:pt x="1146144" y="667737"/>
                  <a:pt x="1154289" y="671689"/>
                  <a:pt x="1159934" y="677333"/>
                </a:cubicBezTo>
                <a:cubicBezTo>
                  <a:pt x="1173737" y="660079"/>
                  <a:pt x="1201894" y="617654"/>
                  <a:pt x="1227667" y="609600"/>
                </a:cubicBezTo>
                <a:cubicBezTo>
                  <a:pt x="1260438" y="599359"/>
                  <a:pt x="1295867" y="600619"/>
                  <a:pt x="1329267" y="592666"/>
                </a:cubicBezTo>
                <a:cubicBezTo>
                  <a:pt x="1355313" y="586465"/>
                  <a:pt x="1379597" y="574165"/>
                  <a:pt x="1405467" y="567266"/>
                </a:cubicBezTo>
                <a:cubicBezTo>
                  <a:pt x="1422054" y="562843"/>
                  <a:pt x="1439433" y="562167"/>
                  <a:pt x="1456267" y="558800"/>
                </a:cubicBezTo>
                <a:cubicBezTo>
                  <a:pt x="1467677" y="556518"/>
                  <a:pt x="1478845" y="553155"/>
                  <a:pt x="1490134" y="550333"/>
                </a:cubicBezTo>
                <a:cubicBezTo>
                  <a:pt x="1498601" y="541866"/>
                  <a:pt x="1505571" y="531575"/>
                  <a:pt x="1515534" y="524933"/>
                </a:cubicBezTo>
                <a:cubicBezTo>
                  <a:pt x="1522960" y="519982"/>
                  <a:pt x="1533965" y="522041"/>
                  <a:pt x="1540934" y="516466"/>
                </a:cubicBezTo>
                <a:cubicBezTo>
                  <a:pt x="1595640" y="472700"/>
                  <a:pt x="1519426" y="503879"/>
                  <a:pt x="1583267" y="482600"/>
                </a:cubicBezTo>
                <a:cubicBezTo>
                  <a:pt x="1594556" y="465667"/>
                  <a:pt x="1610698" y="451107"/>
                  <a:pt x="1617134" y="431800"/>
                </a:cubicBezTo>
                <a:cubicBezTo>
                  <a:pt x="1622778" y="414867"/>
                  <a:pt x="1624166" y="395852"/>
                  <a:pt x="1634067" y="381000"/>
                </a:cubicBezTo>
                <a:cubicBezTo>
                  <a:pt x="1656902" y="346747"/>
                  <a:pt x="1655006" y="351865"/>
                  <a:pt x="1676400" y="304800"/>
                </a:cubicBezTo>
                <a:cubicBezTo>
                  <a:pt x="1701165" y="250317"/>
                  <a:pt x="1677975" y="272705"/>
                  <a:pt x="1718734" y="245533"/>
                </a:cubicBezTo>
                <a:cubicBezTo>
                  <a:pt x="1761639" y="159721"/>
                  <a:pt x="1706113" y="265727"/>
                  <a:pt x="1761067" y="177800"/>
                </a:cubicBezTo>
                <a:cubicBezTo>
                  <a:pt x="1767756" y="167097"/>
                  <a:pt x="1769920" y="153629"/>
                  <a:pt x="1778000" y="143933"/>
                </a:cubicBezTo>
                <a:cubicBezTo>
                  <a:pt x="1784514" y="136116"/>
                  <a:pt x="1795259" y="133105"/>
                  <a:pt x="1803400" y="127000"/>
                </a:cubicBezTo>
                <a:cubicBezTo>
                  <a:pt x="1806593" y="124605"/>
                  <a:pt x="1809045" y="121355"/>
                  <a:pt x="1811867" y="118533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Prostoručno: oblik 21">
            <a:extLst>
              <a:ext uri="{FF2B5EF4-FFF2-40B4-BE49-F238E27FC236}">
                <a16:creationId xmlns:a16="http://schemas.microsoft.com/office/drawing/2014/main" id="{84200D3E-4666-93AA-D02E-04FD425B703F}"/>
              </a:ext>
            </a:extLst>
          </p:cNvPr>
          <p:cNvSpPr/>
          <p:nvPr/>
        </p:nvSpPr>
        <p:spPr>
          <a:xfrm>
            <a:off x="7241798" y="3184156"/>
            <a:ext cx="2710245" cy="1100667"/>
          </a:xfrm>
          <a:custGeom>
            <a:avLst/>
            <a:gdLst>
              <a:gd name="connsiteX0" fmla="*/ 0 w 2710245"/>
              <a:gd name="connsiteY0" fmla="*/ 245534 h 1100667"/>
              <a:gd name="connsiteX1" fmla="*/ 42333 w 2710245"/>
              <a:gd name="connsiteY1" fmla="*/ 237067 h 1100667"/>
              <a:gd name="connsiteX2" fmla="*/ 67733 w 2710245"/>
              <a:gd name="connsiteY2" fmla="*/ 203200 h 1100667"/>
              <a:gd name="connsiteX3" fmla="*/ 84667 w 2710245"/>
              <a:gd name="connsiteY3" fmla="*/ 186267 h 1100667"/>
              <a:gd name="connsiteX4" fmla="*/ 177800 w 2710245"/>
              <a:gd name="connsiteY4" fmla="*/ 169334 h 1100667"/>
              <a:gd name="connsiteX5" fmla="*/ 279400 w 2710245"/>
              <a:gd name="connsiteY5" fmla="*/ 194734 h 1100667"/>
              <a:gd name="connsiteX6" fmla="*/ 313267 w 2710245"/>
              <a:gd name="connsiteY6" fmla="*/ 220134 h 1100667"/>
              <a:gd name="connsiteX7" fmla="*/ 372533 w 2710245"/>
              <a:gd name="connsiteY7" fmla="*/ 254000 h 1100667"/>
              <a:gd name="connsiteX8" fmla="*/ 431800 w 2710245"/>
              <a:gd name="connsiteY8" fmla="*/ 304800 h 1100667"/>
              <a:gd name="connsiteX9" fmla="*/ 457200 w 2710245"/>
              <a:gd name="connsiteY9" fmla="*/ 406400 h 1100667"/>
              <a:gd name="connsiteX10" fmla="*/ 482600 w 2710245"/>
              <a:gd name="connsiteY10" fmla="*/ 414867 h 1100667"/>
              <a:gd name="connsiteX11" fmla="*/ 550333 w 2710245"/>
              <a:gd name="connsiteY11" fmla="*/ 465667 h 1100667"/>
              <a:gd name="connsiteX12" fmla="*/ 592667 w 2710245"/>
              <a:gd name="connsiteY12" fmla="*/ 508000 h 1100667"/>
              <a:gd name="connsiteX13" fmla="*/ 618067 w 2710245"/>
              <a:gd name="connsiteY13" fmla="*/ 821267 h 1100667"/>
              <a:gd name="connsiteX14" fmla="*/ 635000 w 2710245"/>
              <a:gd name="connsiteY14" fmla="*/ 846667 h 1100667"/>
              <a:gd name="connsiteX15" fmla="*/ 651933 w 2710245"/>
              <a:gd name="connsiteY15" fmla="*/ 880534 h 1100667"/>
              <a:gd name="connsiteX16" fmla="*/ 685800 w 2710245"/>
              <a:gd name="connsiteY16" fmla="*/ 905934 h 1100667"/>
              <a:gd name="connsiteX17" fmla="*/ 711200 w 2710245"/>
              <a:gd name="connsiteY17" fmla="*/ 956734 h 1100667"/>
              <a:gd name="connsiteX18" fmla="*/ 736600 w 2710245"/>
              <a:gd name="connsiteY18" fmla="*/ 965200 h 1100667"/>
              <a:gd name="connsiteX19" fmla="*/ 795867 w 2710245"/>
              <a:gd name="connsiteY19" fmla="*/ 982134 h 1100667"/>
              <a:gd name="connsiteX20" fmla="*/ 804333 w 2710245"/>
              <a:gd name="connsiteY20" fmla="*/ 1075267 h 1100667"/>
              <a:gd name="connsiteX21" fmla="*/ 905933 w 2710245"/>
              <a:gd name="connsiteY21" fmla="*/ 1041400 h 1100667"/>
              <a:gd name="connsiteX22" fmla="*/ 948267 w 2710245"/>
              <a:gd name="connsiteY22" fmla="*/ 1049867 h 1100667"/>
              <a:gd name="connsiteX23" fmla="*/ 973667 w 2710245"/>
              <a:gd name="connsiteY23" fmla="*/ 1100667 h 1100667"/>
              <a:gd name="connsiteX24" fmla="*/ 999067 w 2710245"/>
              <a:gd name="connsiteY24" fmla="*/ 1092200 h 1100667"/>
              <a:gd name="connsiteX25" fmla="*/ 1016000 w 2710245"/>
              <a:gd name="connsiteY25" fmla="*/ 1066800 h 1100667"/>
              <a:gd name="connsiteX26" fmla="*/ 1032933 w 2710245"/>
              <a:gd name="connsiteY26" fmla="*/ 982134 h 1100667"/>
              <a:gd name="connsiteX27" fmla="*/ 1049867 w 2710245"/>
              <a:gd name="connsiteY27" fmla="*/ 956734 h 1100667"/>
              <a:gd name="connsiteX28" fmla="*/ 1058333 w 2710245"/>
              <a:gd name="connsiteY28" fmla="*/ 914400 h 1100667"/>
              <a:gd name="connsiteX29" fmla="*/ 1066800 w 2710245"/>
              <a:gd name="connsiteY29" fmla="*/ 838200 h 1100667"/>
              <a:gd name="connsiteX30" fmla="*/ 1083733 w 2710245"/>
              <a:gd name="connsiteY30" fmla="*/ 812800 h 1100667"/>
              <a:gd name="connsiteX31" fmla="*/ 1109133 w 2710245"/>
              <a:gd name="connsiteY31" fmla="*/ 778934 h 1100667"/>
              <a:gd name="connsiteX32" fmla="*/ 1143000 w 2710245"/>
              <a:gd name="connsiteY32" fmla="*/ 770467 h 1100667"/>
              <a:gd name="connsiteX33" fmla="*/ 1176867 w 2710245"/>
              <a:gd name="connsiteY33" fmla="*/ 753534 h 1100667"/>
              <a:gd name="connsiteX34" fmla="*/ 1219200 w 2710245"/>
              <a:gd name="connsiteY34" fmla="*/ 728134 h 1100667"/>
              <a:gd name="connsiteX35" fmla="*/ 1270000 w 2710245"/>
              <a:gd name="connsiteY35" fmla="*/ 702734 h 1100667"/>
              <a:gd name="connsiteX36" fmla="*/ 1329267 w 2710245"/>
              <a:gd name="connsiteY36" fmla="*/ 668867 h 1100667"/>
              <a:gd name="connsiteX37" fmla="*/ 1413933 w 2710245"/>
              <a:gd name="connsiteY37" fmla="*/ 601134 h 1100667"/>
              <a:gd name="connsiteX38" fmla="*/ 1481667 w 2710245"/>
              <a:gd name="connsiteY38" fmla="*/ 533400 h 1100667"/>
              <a:gd name="connsiteX39" fmla="*/ 1498600 w 2710245"/>
              <a:gd name="connsiteY39" fmla="*/ 508000 h 1100667"/>
              <a:gd name="connsiteX40" fmla="*/ 1557867 w 2710245"/>
              <a:gd name="connsiteY40" fmla="*/ 431800 h 1100667"/>
              <a:gd name="connsiteX41" fmla="*/ 1574800 w 2710245"/>
              <a:gd name="connsiteY41" fmla="*/ 406400 h 1100667"/>
              <a:gd name="connsiteX42" fmla="*/ 1608667 w 2710245"/>
              <a:gd name="connsiteY42" fmla="*/ 381000 h 1100667"/>
              <a:gd name="connsiteX43" fmla="*/ 1693333 w 2710245"/>
              <a:gd name="connsiteY43" fmla="*/ 355600 h 1100667"/>
              <a:gd name="connsiteX44" fmla="*/ 1786467 w 2710245"/>
              <a:gd name="connsiteY44" fmla="*/ 364067 h 1100667"/>
              <a:gd name="connsiteX45" fmla="*/ 1837267 w 2710245"/>
              <a:gd name="connsiteY45" fmla="*/ 431800 h 1100667"/>
              <a:gd name="connsiteX46" fmla="*/ 1930400 w 2710245"/>
              <a:gd name="connsiteY46" fmla="*/ 465667 h 1100667"/>
              <a:gd name="connsiteX47" fmla="*/ 2032000 w 2710245"/>
              <a:gd name="connsiteY47" fmla="*/ 440267 h 1100667"/>
              <a:gd name="connsiteX48" fmla="*/ 2065867 w 2710245"/>
              <a:gd name="connsiteY48" fmla="*/ 389467 h 1100667"/>
              <a:gd name="connsiteX49" fmla="*/ 2099733 w 2710245"/>
              <a:gd name="connsiteY49" fmla="*/ 355600 h 1100667"/>
              <a:gd name="connsiteX50" fmla="*/ 2159000 w 2710245"/>
              <a:gd name="connsiteY50" fmla="*/ 330200 h 1100667"/>
              <a:gd name="connsiteX51" fmla="*/ 2336800 w 2710245"/>
              <a:gd name="connsiteY51" fmla="*/ 321734 h 1100667"/>
              <a:gd name="connsiteX52" fmla="*/ 2345267 w 2710245"/>
              <a:gd name="connsiteY52" fmla="*/ 279400 h 1100667"/>
              <a:gd name="connsiteX53" fmla="*/ 2362200 w 2710245"/>
              <a:gd name="connsiteY53" fmla="*/ 194734 h 1100667"/>
              <a:gd name="connsiteX54" fmla="*/ 2404533 w 2710245"/>
              <a:gd name="connsiteY54" fmla="*/ 152400 h 1100667"/>
              <a:gd name="connsiteX55" fmla="*/ 2429933 w 2710245"/>
              <a:gd name="connsiteY55" fmla="*/ 127000 h 1100667"/>
              <a:gd name="connsiteX56" fmla="*/ 2463800 w 2710245"/>
              <a:gd name="connsiteY56" fmla="*/ 59267 h 1100667"/>
              <a:gd name="connsiteX57" fmla="*/ 2506133 w 2710245"/>
              <a:gd name="connsiteY57" fmla="*/ 8467 h 1100667"/>
              <a:gd name="connsiteX58" fmla="*/ 2565400 w 2710245"/>
              <a:gd name="connsiteY58" fmla="*/ 0 h 1100667"/>
              <a:gd name="connsiteX59" fmla="*/ 2650067 w 2710245"/>
              <a:gd name="connsiteY59" fmla="*/ 8467 h 1100667"/>
              <a:gd name="connsiteX60" fmla="*/ 2709333 w 2710245"/>
              <a:gd name="connsiteY60" fmla="*/ 118534 h 1100667"/>
              <a:gd name="connsiteX61" fmla="*/ 2709333 w 2710245"/>
              <a:gd name="connsiteY61" fmla="*/ 143934 h 1100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710245" h="1100667">
                <a:moveTo>
                  <a:pt x="0" y="245534"/>
                </a:moveTo>
                <a:cubicBezTo>
                  <a:pt x="14111" y="242712"/>
                  <a:pt x="30130" y="244694"/>
                  <a:pt x="42333" y="237067"/>
                </a:cubicBezTo>
                <a:cubicBezTo>
                  <a:pt x="54299" y="229588"/>
                  <a:pt x="58699" y="214040"/>
                  <a:pt x="67733" y="203200"/>
                </a:cubicBezTo>
                <a:cubicBezTo>
                  <a:pt x="72843" y="197068"/>
                  <a:pt x="77037" y="188614"/>
                  <a:pt x="84667" y="186267"/>
                </a:cubicBezTo>
                <a:cubicBezTo>
                  <a:pt x="114825" y="176988"/>
                  <a:pt x="146756" y="174978"/>
                  <a:pt x="177800" y="169334"/>
                </a:cubicBezTo>
                <a:cubicBezTo>
                  <a:pt x="211667" y="177801"/>
                  <a:pt x="246714" y="182477"/>
                  <a:pt x="279400" y="194734"/>
                </a:cubicBezTo>
                <a:cubicBezTo>
                  <a:pt x="292613" y="199689"/>
                  <a:pt x="301301" y="212655"/>
                  <a:pt x="313267" y="220134"/>
                </a:cubicBezTo>
                <a:cubicBezTo>
                  <a:pt x="346389" y="240835"/>
                  <a:pt x="344569" y="230697"/>
                  <a:pt x="372533" y="254000"/>
                </a:cubicBezTo>
                <a:cubicBezTo>
                  <a:pt x="478669" y="342446"/>
                  <a:pt x="304964" y="209674"/>
                  <a:pt x="431800" y="304800"/>
                </a:cubicBezTo>
                <a:cubicBezTo>
                  <a:pt x="435251" y="328957"/>
                  <a:pt x="438312" y="383735"/>
                  <a:pt x="457200" y="406400"/>
                </a:cubicBezTo>
                <a:cubicBezTo>
                  <a:pt x="462913" y="413256"/>
                  <a:pt x="474133" y="412045"/>
                  <a:pt x="482600" y="414867"/>
                </a:cubicBezTo>
                <a:cubicBezTo>
                  <a:pt x="505178" y="431800"/>
                  <a:pt x="534678" y="442185"/>
                  <a:pt x="550333" y="465667"/>
                </a:cubicBezTo>
                <a:cubicBezTo>
                  <a:pt x="572912" y="499534"/>
                  <a:pt x="558800" y="485423"/>
                  <a:pt x="592667" y="508000"/>
                </a:cubicBezTo>
                <a:cubicBezTo>
                  <a:pt x="627060" y="645585"/>
                  <a:pt x="573972" y="424413"/>
                  <a:pt x="618067" y="821267"/>
                </a:cubicBezTo>
                <a:cubicBezTo>
                  <a:pt x="619191" y="831380"/>
                  <a:pt x="629952" y="837832"/>
                  <a:pt x="635000" y="846667"/>
                </a:cubicBezTo>
                <a:cubicBezTo>
                  <a:pt x="641262" y="857626"/>
                  <a:pt x="643719" y="870951"/>
                  <a:pt x="651933" y="880534"/>
                </a:cubicBezTo>
                <a:cubicBezTo>
                  <a:pt x="661116" y="891248"/>
                  <a:pt x="674511" y="897467"/>
                  <a:pt x="685800" y="905934"/>
                </a:cubicBezTo>
                <a:cubicBezTo>
                  <a:pt x="691377" y="922665"/>
                  <a:pt x="696280" y="944798"/>
                  <a:pt x="711200" y="956734"/>
                </a:cubicBezTo>
                <a:cubicBezTo>
                  <a:pt x="718169" y="962309"/>
                  <a:pt x="728052" y="962636"/>
                  <a:pt x="736600" y="965200"/>
                </a:cubicBezTo>
                <a:cubicBezTo>
                  <a:pt x="756280" y="971104"/>
                  <a:pt x="776111" y="976489"/>
                  <a:pt x="795867" y="982134"/>
                </a:cubicBezTo>
                <a:cubicBezTo>
                  <a:pt x="798689" y="1013178"/>
                  <a:pt x="776887" y="1060488"/>
                  <a:pt x="804333" y="1075267"/>
                </a:cubicBezTo>
                <a:cubicBezTo>
                  <a:pt x="835765" y="1092192"/>
                  <a:pt x="905933" y="1041400"/>
                  <a:pt x="905933" y="1041400"/>
                </a:cubicBezTo>
                <a:cubicBezTo>
                  <a:pt x="920044" y="1044222"/>
                  <a:pt x="935772" y="1042727"/>
                  <a:pt x="948267" y="1049867"/>
                </a:cubicBezTo>
                <a:cubicBezTo>
                  <a:pt x="961783" y="1057590"/>
                  <a:pt x="969321" y="1087630"/>
                  <a:pt x="973667" y="1100667"/>
                </a:cubicBezTo>
                <a:cubicBezTo>
                  <a:pt x="982134" y="1097845"/>
                  <a:pt x="992098" y="1097775"/>
                  <a:pt x="999067" y="1092200"/>
                </a:cubicBezTo>
                <a:cubicBezTo>
                  <a:pt x="1007013" y="1085843"/>
                  <a:pt x="1011992" y="1076153"/>
                  <a:pt x="1016000" y="1066800"/>
                </a:cubicBezTo>
                <a:cubicBezTo>
                  <a:pt x="1028720" y="1037120"/>
                  <a:pt x="1022422" y="1013667"/>
                  <a:pt x="1032933" y="982134"/>
                </a:cubicBezTo>
                <a:cubicBezTo>
                  <a:pt x="1036151" y="972480"/>
                  <a:pt x="1044222" y="965201"/>
                  <a:pt x="1049867" y="956734"/>
                </a:cubicBezTo>
                <a:cubicBezTo>
                  <a:pt x="1052689" y="942623"/>
                  <a:pt x="1056298" y="928646"/>
                  <a:pt x="1058333" y="914400"/>
                </a:cubicBezTo>
                <a:cubicBezTo>
                  <a:pt x="1061947" y="889101"/>
                  <a:pt x="1060602" y="862993"/>
                  <a:pt x="1066800" y="838200"/>
                </a:cubicBezTo>
                <a:cubicBezTo>
                  <a:pt x="1069268" y="828328"/>
                  <a:pt x="1077819" y="821080"/>
                  <a:pt x="1083733" y="812800"/>
                </a:cubicBezTo>
                <a:cubicBezTo>
                  <a:pt x="1091935" y="801317"/>
                  <a:pt x="1097650" y="787136"/>
                  <a:pt x="1109133" y="778934"/>
                </a:cubicBezTo>
                <a:cubicBezTo>
                  <a:pt x="1118602" y="772171"/>
                  <a:pt x="1132104" y="774553"/>
                  <a:pt x="1143000" y="770467"/>
                </a:cubicBezTo>
                <a:cubicBezTo>
                  <a:pt x="1154818" y="766035"/>
                  <a:pt x="1165578" y="759178"/>
                  <a:pt x="1176867" y="753534"/>
                </a:cubicBezTo>
                <a:cubicBezTo>
                  <a:pt x="1219772" y="710627"/>
                  <a:pt x="1164246" y="761107"/>
                  <a:pt x="1219200" y="728134"/>
                </a:cubicBezTo>
                <a:cubicBezTo>
                  <a:pt x="1273118" y="695783"/>
                  <a:pt x="1186469" y="723615"/>
                  <a:pt x="1270000" y="702734"/>
                </a:cubicBezTo>
                <a:cubicBezTo>
                  <a:pt x="1329025" y="643705"/>
                  <a:pt x="1219840" y="748449"/>
                  <a:pt x="1329267" y="668867"/>
                </a:cubicBezTo>
                <a:cubicBezTo>
                  <a:pt x="1460666" y="573305"/>
                  <a:pt x="1320873" y="647664"/>
                  <a:pt x="1413933" y="601134"/>
                </a:cubicBezTo>
                <a:cubicBezTo>
                  <a:pt x="1518501" y="470424"/>
                  <a:pt x="1385019" y="630048"/>
                  <a:pt x="1481667" y="533400"/>
                </a:cubicBezTo>
                <a:cubicBezTo>
                  <a:pt x="1488862" y="526205"/>
                  <a:pt x="1492495" y="516140"/>
                  <a:pt x="1498600" y="508000"/>
                </a:cubicBezTo>
                <a:cubicBezTo>
                  <a:pt x="1517907" y="482257"/>
                  <a:pt x="1540018" y="458574"/>
                  <a:pt x="1557867" y="431800"/>
                </a:cubicBezTo>
                <a:cubicBezTo>
                  <a:pt x="1563511" y="423333"/>
                  <a:pt x="1567605" y="413595"/>
                  <a:pt x="1574800" y="406400"/>
                </a:cubicBezTo>
                <a:cubicBezTo>
                  <a:pt x="1584778" y="396422"/>
                  <a:pt x="1596332" y="387853"/>
                  <a:pt x="1608667" y="381000"/>
                </a:cubicBezTo>
                <a:cubicBezTo>
                  <a:pt x="1639994" y="363596"/>
                  <a:pt x="1659170" y="362433"/>
                  <a:pt x="1693333" y="355600"/>
                </a:cubicBezTo>
                <a:lnTo>
                  <a:pt x="1786467" y="364067"/>
                </a:lnTo>
                <a:cubicBezTo>
                  <a:pt x="1811409" y="377272"/>
                  <a:pt x="1810493" y="422875"/>
                  <a:pt x="1837267" y="431800"/>
                </a:cubicBezTo>
                <a:cubicBezTo>
                  <a:pt x="1902485" y="453540"/>
                  <a:pt x="1871494" y="442105"/>
                  <a:pt x="1930400" y="465667"/>
                </a:cubicBezTo>
                <a:cubicBezTo>
                  <a:pt x="1964267" y="457200"/>
                  <a:pt x="1999588" y="453232"/>
                  <a:pt x="2032000" y="440267"/>
                </a:cubicBezTo>
                <a:cubicBezTo>
                  <a:pt x="2070986" y="424673"/>
                  <a:pt x="2048191" y="414214"/>
                  <a:pt x="2065867" y="389467"/>
                </a:cubicBezTo>
                <a:cubicBezTo>
                  <a:pt x="2075146" y="376476"/>
                  <a:pt x="2086961" y="365179"/>
                  <a:pt x="2099733" y="355600"/>
                </a:cubicBezTo>
                <a:cubicBezTo>
                  <a:pt x="2116470" y="343047"/>
                  <a:pt x="2139383" y="336739"/>
                  <a:pt x="2159000" y="330200"/>
                </a:cubicBezTo>
                <a:cubicBezTo>
                  <a:pt x="2181160" y="331783"/>
                  <a:pt x="2300063" y="353879"/>
                  <a:pt x="2336800" y="321734"/>
                </a:cubicBezTo>
                <a:cubicBezTo>
                  <a:pt x="2347630" y="312258"/>
                  <a:pt x="2342901" y="293595"/>
                  <a:pt x="2345267" y="279400"/>
                </a:cubicBezTo>
                <a:cubicBezTo>
                  <a:pt x="2345280" y="279321"/>
                  <a:pt x="2351767" y="208645"/>
                  <a:pt x="2362200" y="194734"/>
                </a:cubicBezTo>
                <a:cubicBezTo>
                  <a:pt x="2374174" y="178769"/>
                  <a:pt x="2390422" y="166511"/>
                  <a:pt x="2404533" y="152400"/>
                </a:cubicBezTo>
                <a:lnTo>
                  <a:pt x="2429933" y="127000"/>
                </a:lnTo>
                <a:cubicBezTo>
                  <a:pt x="2449026" y="69723"/>
                  <a:pt x="2423811" y="139245"/>
                  <a:pt x="2463800" y="59267"/>
                </a:cubicBezTo>
                <a:cubicBezTo>
                  <a:pt x="2478506" y="29855"/>
                  <a:pt x="2462318" y="24400"/>
                  <a:pt x="2506133" y="8467"/>
                </a:cubicBezTo>
                <a:cubicBezTo>
                  <a:pt x="2524888" y="1647"/>
                  <a:pt x="2545644" y="2822"/>
                  <a:pt x="2565400" y="0"/>
                </a:cubicBezTo>
                <a:lnTo>
                  <a:pt x="2650067" y="8467"/>
                </a:lnTo>
                <a:cubicBezTo>
                  <a:pt x="2664907" y="17371"/>
                  <a:pt x="2702804" y="92418"/>
                  <a:pt x="2709333" y="118534"/>
                </a:cubicBezTo>
                <a:cubicBezTo>
                  <a:pt x="2711386" y="126748"/>
                  <a:pt x="2709333" y="135467"/>
                  <a:pt x="2709333" y="143934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TekstniOkvir 22">
            <a:extLst>
              <a:ext uri="{FF2B5EF4-FFF2-40B4-BE49-F238E27FC236}">
                <a16:creationId xmlns:a16="http://schemas.microsoft.com/office/drawing/2014/main" id="{4100F139-91EA-DDD1-E4A0-09272EA7686A}"/>
              </a:ext>
            </a:extLst>
          </p:cNvPr>
          <p:cNvSpPr txBox="1"/>
          <p:nvPr/>
        </p:nvSpPr>
        <p:spPr>
          <a:xfrm>
            <a:off x="2006337" y="2285999"/>
            <a:ext cx="626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Eufrat</a:t>
            </a:r>
          </a:p>
        </p:txBody>
      </p: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18B02371-B0B0-B1BD-2A56-9F9C0A051FD0}"/>
              </a:ext>
            </a:extLst>
          </p:cNvPr>
          <p:cNvSpPr txBox="1"/>
          <p:nvPr/>
        </p:nvSpPr>
        <p:spPr>
          <a:xfrm>
            <a:off x="2743873" y="225253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Tigris</a:t>
            </a:r>
          </a:p>
        </p:txBody>
      </p:sp>
      <p:sp>
        <p:nvSpPr>
          <p:cNvPr id="25" name="TekstniOkvir 24">
            <a:extLst>
              <a:ext uri="{FF2B5EF4-FFF2-40B4-BE49-F238E27FC236}">
                <a16:creationId xmlns:a16="http://schemas.microsoft.com/office/drawing/2014/main" id="{1EF989F9-65F8-AB0B-9702-C0792FFD79B8}"/>
              </a:ext>
            </a:extLst>
          </p:cNvPr>
          <p:cNvSpPr txBox="1"/>
          <p:nvPr/>
        </p:nvSpPr>
        <p:spPr>
          <a:xfrm>
            <a:off x="1862667" y="1219528"/>
            <a:ext cx="161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highlight>
                  <a:srgbClr val="808080"/>
                </a:highlight>
              </a:rPr>
              <a:t>Mezopotamska</a:t>
            </a:r>
          </a:p>
        </p:txBody>
      </p:sp>
      <p:sp>
        <p:nvSpPr>
          <p:cNvPr id="26" name="TekstniOkvir 25">
            <a:extLst>
              <a:ext uri="{FF2B5EF4-FFF2-40B4-BE49-F238E27FC236}">
                <a16:creationId xmlns:a16="http://schemas.microsoft.com/office/drawing/2014/main" id="{76D232A4-DF39-EB22-6B8E-51A7F8EACC8A}"/>
              </a:ext>
            </a:extLst>
          </p:cNvPr>
          <p:cNvSpPr txBox="1"/>
          <p:nvPr/>
        </p:nvSpPr>
        <p:spPr>
          <a:xfrm>
            <a:off x="4947973" y="3768356"/>
            <a:ext cx="50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Ind</a:t>
            </a:r>
          </a:p>
        </p:txBody>
      </p:sp>
      <p:sp>
        <p:nvSpPr>
          <p:cNvPr id="27" name="TekstniOkvir 26">
            <a:extLst>
              <a:ext uri="{FF2B5EF4-FFF2-40B4-BE49-F238E27FC236}">
                <a16:creationId xmlns:a16="http://schemas.microsoft.com/office/drawing/2014/main" id="{A5398DAA-210D-665B-8D72-2565CD905B50}"/>
              </a:ext>
            </a:extLst>
          </p:cNvPr>
          <p:cNvSpPr txBox="1"/>
          <p:nvPr/>
        </p:nvSpPr>
        <p:spPr>
          <a:xfrm>
            <a:off x="5118647" y="2746401"/>
            <a:ext cx="89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highlight>
                  <a:srgbClr val="808080"/>
                </a:highlight>
              </a:rPr>
              <a:t>Indijska</a:t>
            </a:r>
          </a:p>
        </p:txBody>
      </p:sp>
      <p:sp>
        <p:nvSpPr>
          <p:cNvPr id="28" name="TekstniOkvir 27">
            <a:extLst>
              <a:ext uri="{FF2B5EF4-FFF2-40B4-BE49-F238E27FC236}">
                <a16:creationId xmlns:a16="http://schemas.microsoft.com/office/drawing/2014/main" id="{EA9BE54A-F0AE-AF85-D5EA-6CB886BCFF4F}"/>
              </a:ext>
            </a:extLst>
          </p:cNvPr>
          <p:cNvSpPr txBox="1"/>
          <p:nvPr/>
        </p:nvSpPr>
        <p:spPr>
          <a:xfrm>
            <a:off x="8192714" y="2102729"/>
            <a:ext cx="9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Huang Ho</a:t>
            </a:r>
          </a:p>
        </p:txBody>
      </p:sp>
      <p:sp>
        <p:nvSpPr>
          <p:cNvPr id="29" name="TekstniOkvir 28">
            <a:extLst>
              <a:ext uri="{FF2B5EF4-FFF2-40B4-BE49-F238E27FC236}">
                <a16:creationId xmlns:a16="http://schemas.microsoft.com/office/drawing/2014/main" id="{BE270EE2-34FA-E3D5-09EF-81C07A7E14EC}"/>
              </a:ext>
            </a:extLst>
          </p:cNvPr>
          <p:cNvSpPr txBox="1"/>
          <p:nvPr/>
        </p:nvSpPr>
        <p:spPr>
          <a:xfrm>
            <a:off x="8672176" y="3645980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Chang Jiang</a:t>
            </a:r>
          </a:p>
        </p:txBody>
      </p:sp>
      <p:sp>
        <p:nvSpPr>
          <p:cNvPr id="30" name="TekstniOkvir 29">
            <a:extLst>
              <a:ext uri="{FF2B5EF4-FFF2-40B4-BE49-F238E27FC236}">
                <a16:creationId xmlns:a16="http://schemas.microsoft.com/office/drawing/2014/main" id="{E1E39024-6935-5936-CCB6-02D3B01E0799}"/>
              </a:ext>
            </a:extLst>
          </p:cNvPr>
          <p:cNvSpPr txBox="1"/>
          <p:nvPr/>
        </p:nvSpPr>
        <p:spPr>
          <a:xfrm>
            <a:off x="8300087" y="3115733"/>
            <a:ext cx="89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  <a:highlight>
                  <a:srgbClr val="808080"/>
                </a:highlight>
              </a:rPr>
              <a:t>Kineska</a:t>
            </a:r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48A5F586-28FA-B18F-08D8-6D7FF71DBDDE}"/>
              </a:ext>
            </a:extLst>
          </p:cNvPr>
          <p:cNvSpPr/>
          <p:nvPr/>
        </p:nvSpPr>
        <p:spPr>
          <a:xfrm>
            <a:off x="0" y="3428999"/>
            <a:ext cx="4445000" cy="36830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dirty="0"/>
              <a:t>Zajednička obilježja: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uz rijeke u plodnim nizinama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stočarstvo i poljodjelstvo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mogućnost razvoja sjedilačkog društva </a:t>
            </a:r>
          </a:p>
          <a:p>
            <a:pPr marL="285750" indent="-285750">
              <a:buFontTx/>
              <a:buChar char="-"/>
            </a:pPr>
            <a:r>
              <a:rPr lang="hr-HR" sz="2400" dirty="0"/>
              <a:t>nomadski život u stepama središnje Azije</a:t>
            </a:r>
          </a:p>
        </p:txBody>
      </p:sp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6" grpId="0" animBg="1"/>
      <p:bldP spid="17" grpId="0" animBg="1"/>
      <p:bldP spid="19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D7B6AB7-F5B5-F81D-A4B9-CD8C20A2A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401"/>
            <a:ext cx="9324975" cy="670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C073F0-F94F-8CFF-2B5B-6AA694EE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69199"/>
            <a:ext cx="27110957" cy="1949449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8ECAC59C-BAE6-D527-90FB-F08D66E9B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143" y="3962400"/>
            <a:ext cx="3500177" cy="2109986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C8AC7FA4-A4DE-4427-8325-253D4F2812FC}"/>
              </a:ext>
            </a:extLst>
          </p:cNvPr>
          <p:cNvSpPr/>
          <p:nvPr/>
        </p:nvSpPr>
        <p:spPr>
          <a:xfrm>
            <a:off x="228600" y="3429000"/>
            <a:ext cx="3733800" cy="29024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u="sng" dirty="0"/>
              <a:t>Jugozapadna Azija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nafta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suha klima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islamska vjera</a:t>
            </a:r>
          </a:p>
        </p:txBody>
      </p:sp>
    </p:spTree>
    <p:extLst>
      <p:ext uri="{BB962C8B-B14F-4D97-AF65-F5344CB8AC3E}">
        <p14:creationId xmlns:p14="http://schemas.microsoft.com/office/powerpoint/2010/main" val="421349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C073F0-F94F-8CFF-2B5B-6AA694EE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67100" y="0"/>
            <a:ext cx="17061359" cy="12268200"/>
          </a:xfrm>
          <a:prstGeom prst="rect">
            <a:avLst/>
          </a:prstGeom>
        </p:spPr>
      </p:pic>
      <p:sp>
        <p:nvSpPr>
          <p:cNvPr id="5" name="Elipsa 4">
            <a:extLst>
              <a:ext uri="{FF2B5EF4-FFF2-40B4-BE49-F238E27FC236}">
                <a16:creationId xmlns:a16="http://schemas.microsoft.com/office/drawing/2014/main" id="{7848385A-EF37-A8D5-975F-C6AD9661475F}"/>
              </a:ext>
            </a:extLst>
          </p:cNvPr>
          <p:cNvSpPr/>
          <p:nvPr/>
        </p:nvSpPr>
        <p:spPr>
          <a:xfrm>
            <a:off x="167640" y="3596640"/>
            <a:ext cx="3733800" cy="290246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u="sng" dirty="0"/>
              <a:t>Sjeverna Azija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ruski Sibir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hladna klima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velika rudna bogatstva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0B3F3E3-E5F0-B822-FCD6-10ABC8899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181" y="4351957"/>
            <a:ext cx="3733800" cy="242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453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C073F0-F94F-8CFF-2B5B-6AA694EE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3000" y="-3575050"/>
            <a:ext cx="27110957" cy="19494499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8F7326C4-EE06-E68E-C1CD-D4BED9DE1A9D}"/>
              </a:ext>
            </a:extLst>
          </p:cNvPr>
          <p:cNvSpPr/>
          <p:nvPr/>
        </p:nvSpPr>
        <p:spPr>
          <a:xfrm>
            <a:off x="5529840" y="3749040"/>
            <a:ext cx="3977640" cy="3002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u="sng" dirty="0"/>
              <a:t>Srednja Azija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nomadska prošlost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hladne pustinje i stepe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5C876BB5-5BAF-F14C-B3A4-6A249A5737E5}"/>
                  </a:ext>
                </a:extLst>
              </p14:cNvPr>
              <p14:cNvContentPartPr/>
              <p14:nvPr/>
            </p14:nvContentPartPr>
            <p14:xfrm>
              <a:off x="11059800" y="5680080"/>
              <a:ext cx="408600" cy="60264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5C876BB5-5BAF-F14C-B3A4-6A249A5737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96800" y="5617440"/>
                <a:ext cx="534240" cy="72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a 9">
            <a:extLst>
              <a:ext uri="{FF2B5EF4-FFF2-40B4-BE49-F238E27FC236}">
                <a16:creationId xmlns:a16="http://schemas.microsoft.com/office/drawing/2014/main" id="{AD924789-416E-4759-20AE-1EAB2925F9D4}"/>
              </a:ext>
            </a:extLst>
          </p:cNvPr>
          <p:cNvGrpSpPr/>
          <p:nvPr/>
        </p:nvGrpSpPr>
        <p:grpSpPr>
          <a:xfrm>
            <a:off x="11047200" y="5699880"/>
            <a:ext cx="477000" cy="610560"/>
            <a:chOff x="11047200" y="5699880"/>
            <a:chExt cx="477000" cy="61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2" name="Rukopis 1">
                  <a:extLst>
                    <a:ext uri="{FF2B5EF4-FFF2-40B4-BE49-F238E27FC236}">
                      <a16:creationId xmlns:a16="http://schemas.microsoft.com/office/drawing/2014/main" id="{C5F755CB-48FE-3265-1242-438792C5CB1A}"/>
                    </a:ext>
                  </a:extLst>
                </p14:cNvPr>
                <p14:cNvContentPartPr/>
                <p14:nvPr/>
              </p14:nvContentPartPr>
              <p14:xfrm>
                <a:off x="11200920" y="6156360"/>
                <a:ext cx="57240" cy="31680"/>
              </p14:xfrm>
            </p:contentPart>
          </mc:Choice>
          <mc:Fallback>
            <p:pic>
              <p:nvPicPr>
                <p:cNvPr id="2" name="Rukopis 1">
                  <a:extLst>
                    <a:ext uri="{FF2B5EF4-FFF2-40B4-BE49-F238E27FC236}">
                      <a16:creationId xmlns:a16="http://schemas.microsoft.com/office/drawing/2014/main" id="{C5F755CB-48FE-3265-1242-438792C5CB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191920" y="6147360"/>
                  <a:ext cx="74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Rukopis 4">
                  <a:extLst>
                    <a:ext uri="{FF2B5EF4-FFF2-40B4-BE49-F238E27FC236}">
                      <a16:creationId xmlns:a16="http://schemas.microsoft.com/office/drawing/2014/main" id="{D2EC8026-2F59-42E6-668A-8647B70EE989}"/>
                    </a:ext>
                  </a:extLst>
                </p14:cNvPr>
                <p14:cNvContentPartPr/>
                <p14:nvPr/>
              </p14:nvContentPartPr>
              <p14:xfrm>
                <a:off x="11126040" y="6200280"/>
                <a:ext cx="278280" cy="110160"/>
              </p14:xfrm>
            </p:contentPart>
          </mc:Choice>
          <mc:Fallback>
            <p:pic>
              <p:nvPicPr>
                <p:cNvPr id="5" name="Rukopis 4">
                  <a:extLst>
                    <a:ext uri="{FF2B5EF4-FFF2-40B4-BE49-F238E27FC236}">
                      <a16:creationId xmlns:a16="http://schemas.microsoft.com/office/drawing/2014/main" id="{D2EC8026-2F59-42E6-668A-8647B70EE9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17040" y="6191640"/>
                  <a:ext cx="295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Rukopis 8">
                  <a:extLst>
                    <a:ext uri="{FF2B5EF4-FFF2-40B4-BE49-F238E27FC236}">
                      <a16:creationId xmlns:a16="http://schemas.microsoft.com/office/drawing/2014/main" id="{91F63696-3A2C-772D-27CA-CDF191AAD11A}"/>
                    </a:ext>
                  </a:extLst>
                </p14:cNvPr>
                <p14:cNvContentPartPr/>
                <p14:nvPr/>
              </p14:nvContentPartPr>
              <p14:xfrm>
                <a:off x="11047200" y="5699880"/>
                <a:ext cx="477000" cy="578880"/>
              </p14:xfrm>
            </p:contentPart>
          </mc:Choice>
          <mc:Fallback>
            <p:pic>
              <p:nvPicPr>
                <p:cNvPr id="9" name="Rukopis 8">
                  <a:extLst>
                    <a:ext uri="{FF2B5EF4-FFF2-40B4-BE49-F238E27FC236}">
                      <a16:creationId xmlns:a16="http://schemas.microsoft.com/office/drawing/2014/main" id="{91F63696-3A2C-772D-27CA-CDF191AAD11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84200" y="5637240"/>
                  <a:ext cx="602640" cy="704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5" name="Slika 14">
            <a:extLst>
              <a:ext uri="{FF2B5EF4-FFF2-40B4-BE49-F238E27FC236}">
                <a16:creationId xmlns:a16="http://schemas.microsoft.com/office/drawing/2014/main" id="{A8D1F628-1405-997F-E7E6-C4645EEFD65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37259" y="-320040"/>
            <a:ext cx="551118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83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C073F0-F94F-8CFF-2B5B-6AA694EE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14899" y="-8140699"/>
            <a:ext cx="25755599" cy="1851991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8073542-D564-AB3E-1DF5-C221F4EEA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003" y="3806819"/>
            <a:ext cx="3127434" cy="316052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8A4EA47-C346-1262-534B-E216097836DC}"/>
                  </a:ext>
                </a:extLst>
              </p14:cNvPr>
              <p14:cNvContentPartPr/>
              <p14:nvPr/>
            </p14:nvContentPartPr>
            <p14:xfrm>
              <a:off x="10281720" y="702840"/>
              <a:ext cx="435600" cy="510840"/>
            </p14:xfrm>
          </p:contentPart>
        </mc:Choice>
        <mc:Fallback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8A4EA47-C346-1262-534B-E216097836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18720" y="640200"/>
                <a:ext cx="561240" cy="6364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Elipsa 5">
            <a:extLst>
              <a:ext uri="{FF2B5EF4-FFF2-40B4-BE49-F238E27FC236}">
                <a16:creationId xmlns:a16="http://schemas.microsoft.com/office/drawing/2014/main" id="{8FB48364-821C-66E2-9CF1-72FC52EFF441}"/>
              </a:ext>
            </a:extLst>
          </p:cNvPr>
          <p:cNvSpPr/>
          <p:nvPr/>
        </p:nvSpPr>
        <p:spPr>
          <a:xfrm>
            <a:off x="202506" y="3017520"/>
            <a:ext cx="3977640" cy="30022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u="sng" dirty="0"/>
              <a:t>Južna Azija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Indijski potkontinent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odvojen planinama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72E11131-7542-8A13-97CC-AC06EF76ABFE}"/>
                  </a:ext>
                </a:extLst>
              </p14:cNvPr>
              <p14:cNvContentPartPr/>
              <p14:nvPr/>
            </p14:nvContentPartPr>
            <p14:xfrm>
              <a:off x="-226680" y="2190000"/>
              <a:ext cx="307440" cy="435240"/>
            </p14:xfrm>
          </p:contentPart>
        </mc:Choice>
        <mc:Fallback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72E11131-7542-8A13-97CC-AC06EF76AB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89320" y="2127360"/>
                <a:ext cx="433080" cy="56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56090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C073F0-F94F-8CFF-2B5B-6AA694EE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499" y="-4332695"/>
            <a:ext cx="22859999" cy="16437790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85157D30-AB0B-9C69-C2F3-6B99A7A8D163}"/>
              </a:ext>
            </a:extLst>
          </p:cNvPr>
          <p:cNvSpPr/>
          <p:nvPr/>
        </p:nvSpPr>
        <p:spPr>
          <a:xfrm>
            <a:off x="8555548" y="4243380"/>
            <a:ext cx="3464040" cy="26146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u="sng" dirty="0"/>
              <a:t>Istočna Azija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drevne civilizacije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najrazvijenija industrija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C41A9B4-823D-0D9A-139D-7C3A6024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12" y="5044440"/>
            <a:ext cx="4028904" cy="163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961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5C073F0-F94F-8CFF-2B5B-6AA694EE6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30950" y="-7683584"/>
            <a:ext cx="20222950" cy="14541584"/>
          </a:xfrm>
          <a:prstGeom prst="rect">
            <a:avLst/>
          </a:prstGeom>
        </p:spPr>
      </p:pic>
      <p:sp>
        <p:nvSpPr>
          <p:cNvPr id="3" name="Elipsa 2">
            <a:extLst>
              <a:ext uri="{FF2B5EF4-FFF2-40B4-BE49-F238E27FC236}">
                <a16:creationId xmlns:a16="http://schemas.microsoft.com/office/drawing/2014/main" id="{8408E284-156B-7030-6147-B36638ECBE4D}"/>
              </a:ext>
            </a:extLst>
          </p:cNvPr>
          <p:cNvSpPr/>
          <p:nvPr/>
        </p:nvSpPr>
        <p:spPr>
          <a:xfrm>
            <a:off x="8098348" y="372420"/>
            <a:ext cx="3926012" cy="30565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u="sng" dirty="0"/>
              <a:t>Jugoistočna Azija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tropska klima</a:t>
            </a:r>
          </a:p>
          <a:p>
            <a:pPr marL="285750" indent="-285750" algn="ctr">
              <a:buFontTx/>
              <a:buChar char="-"/>
            </a:pPr>
            <a:r>
              <a:rPr lang="hr-HR" sz="2800" dirty="0"/>
              <a:t>kultura pod utjecajem Kine i Indije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C95D281-06A7-4A81-FAE2-BE9FDCF1F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210" y="4450080"/>
            <a:ext cx="3536077" cy="197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72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267</Words>
  <Application>Microsoft Office PowerPoint</Application>
  <PresentationFormat>Široki zaslon</PresentationFormat>
  <Paragraphs>61</Paragraphs>
  <Slides>13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Društvena obilježja i regije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Tradicija i suvremenost – selo i grad </vt:lpstr>
      <vt:lpstr>Gradovi – razlike između razvijenih i nerazvijenih</vt:lpstr>
      <vt:lpstr>Bogatstvo kulturne baštine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2022-09-02T19:18:29Z</dcterms:modified>
</cp:coreProperties>
</file>